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5.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6.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7.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8.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9.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1.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2.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3.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14.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theme/theme15.xml" ContentType="application/vnd.openxmlformats-officedocument.theme+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theme/theme16.xml" ContentType="application/vnd.openxmlformats-officedocument.theme+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theme/theme17.xml" ContentType="application/vnd.openxmlformats-officedocument.theme+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theme/theme18.xml" ContentType="application/vnd.openxmlformats-officedocument.theme+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theme/theme19.xml" ContentType="application/vnd.openxmlformats-officedocument.theme+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91" r:id="rId1"/>
    <p:sldMasterId id="2147483963" r:id="rId2"/>
    <p:sldMasterId id="2147484015" r:id="rId3"/>
    <p:sldMasterId id="2147484044" r:id="rId4"/>
    <p:sldMasterId id="2147484087" r:id="rId5"/>
    <p:sldMasterId id="2147484127" r:id="rId6"/>
    <p:sldMasterId id="2147484175" r:id="rId7"/>
    <p:sldMasterId id="2147484225" r:id="rId8"/>
    <p:sldMasterId id="2147484268" r:id="rId9"/>
    <p:sldMasterId id="2147484318" r:id="rId10"/>
    <p:sldMasterId id="2147484361" r:id="rId11"/>
    <p:sldMasterId id="2147484405" r:id="rId12"/>
    <p:sldMasterId id="2147484450" r:id="rId13"/>
    <p:sldMasterId id="2147484494" r:id="rId14"/>
    <p:sldMasterId id="2147484563" r:id="rId15"/>
    <p:sldMasterId id="2147484613" r:id="rId16"/>
    <p:sldMasterId id="2147484667" r:id="rId17"/>
    <p:sldMasterId id="2147484721" r:id="rId18"/>
    <p:sldMasterId id="2147484776" r:id="rId19"/>
    <p:sldMasterId id="2147484813" r:id="rId20"/>
  </p:sldMasterIdLst>
  <p:notesMasterIdLst>
    <p:notesMasterId r:id="rId39"/>
  </p:notesMasterIdLst>
  <p:handoutMasterIdLst>
    <p:handoutMasterId r:id="rId40"/>
  </p:handoutMasterIdLst>
  <p:sldIdLst>
    <p:sldId id="2142532839" r:id="rId21"/>
    <p:sldId id="350" r:id="rId22"/>
    <p:sldId id="2147473192" r:id="rId23"/>
    <p:sldId id="2147472438" r:id="rId24"/>
    <p:sldId id="2147473317" r:id="rId25"/>
    <p:sldId id="2147473318" r:id="rId26"/>
    <p:sldId id="2147473270" r:id="rId27"/>
    <p:sldId id="2147473308" r:id="rId28"/>
    <p:sldId id="2147477567" r:id="rId29"/>
    <p:sldId id="2147376831" r:id="rId30"/>
    <p:sldId id="2147473189" r:id="rId31"/>
    <p:sldId id="2147473392" r:id="rId32"/>
    <p:sldId id="2147473271" r:id="rId33"/>
    <p:sldId id="2147472421" r:id="rId34"/>
    <p:sldId id="2147477565" r:id="rId35"/>
    <p:sldId id="2147469078" r:id="rId36"/>
    <p:sldId id="2146847083" r:id="rId37"/>
    <p:sldId id="378" r:id="rId38"/>
  </p:sldIdLst>
  <p:sldSz cx="9144000" cy="5143500" type="screen16x9"/>
  <p:notesSz cx="7102475" cy="938847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Pak for AIOps 101" id="{3D79CFCE-9CC2-8740-835D-BA0963A891A6}">
          <p14:sldIdLst>
            <p14:sldId id="2142532839"/>
            <p14:sldId id="350"/>
            <p14:sldId id="2147473192"/>
            <p14:sldId id="2147472438"/>
            <p14:sldId id="2147473317"/>
            <p14:sldId id="2147473318"/>
            <p14:sldId id="2147473270"/>
            <p14:sldId id="2147473308"/>
            <p14:sldId id="2147477567"/>
            <p14:sldId id="2147376831"/>
            <p14:sldId id="2147473189"/>
            <p14:sldId id="2147473392"/>
            <p14:sldId id="2147473271"/>
            <p14:sldId id="2147472421"/>
            <p14:sldId id="2147477565"/>
            <p14:sldId id="2147469078"/>
            <p14:sldId id="2146847083"/>
            <p14:sldId id="378"/>
          </p14:sldIdLst>
        </p14:section>
        <p14:section name="Backup" id="{B5D2D263-611C-154D-AD91-0D7CFDBADE48}">
          <p14:sldIdLst/>
        </p14:section>
      </p14:sectionLst>
    </p:ext>
    <p:ext uri="{EFAFB233-063F-42B5-8137-9DF3F51BA10A}">
      <p15:sldGuideLst xmlns:p15="http://schemas.microsoft.com/office/powerpoint/2012/main">
        <p15:guide id="1" orient="horz" pos="1596" userDrawn="1">
          <p15:clr>
            <a:srgbClr val="A4A3A4"/>
          </p15:clr>
        </p15:guide>
        <p15:guide id="2" pos="2880">
          <p15:clr>
            <a:srgbClr val="A4A3A4"/>
          </p15:clr>
        </p15:guide>
        <p15:guide id="3"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4DD397-D51B-EB10-5329-D848944B6163}" name="Rawuda Jemal" initials="RJ" userId="S::rawuda@ibm.com::6765948e-16d3-4d1c-ab1c-e6378684d58a" providerId="AD"/>
  <p188:author id="{296EFCE1-6CE1-BAB0-17FD-0318E9610B75}" name="Corey Keller" initials="CK" userId="S::corey.keller@ibm.com::bf36b8e9-09b7-4150-88ab-4374e2185f7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65FF"/>
    <a:srgbClr val="0F62FF"/>
    <a:srgbClr val="E5F6FF"/>
    <a:srgbClr val="FFFFFF"/>
    <a:srgbClr val="FEFEFE"/>
    <a:srgbClr val="002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65"/>
    <p:restoredTop sz="81498" autoAdjust="0"/>
  </p:normalViewPr>
  <p:slideViewPr>
    <p:cSldViewPr snapToGrid="0">
      <p:cViewPr varScale="1">
        <p:scale>
          <a:sx n="121" d="100"/>
          <a:sy n="121" d="100"/>
        </p:scale>
        <p:origin x="824" y="176"/>
      </p:cViewPr>
      <p:guideLst>
        <p:guide orient="horz" pos="1596"/>
        <p:guide pos="2880"/>
        <p:guide pos="2980"/>
      </p:guideLst>
    </p:cSldViewPr>
  </p:slideViewPr>
  <p:outlineViewPr>
    <p:cViewPr>
      <p:scale>
        <a:sx n="33" d="100"/>
        <a:sy n="33" d="100"/>
      </p:scale>
      <p:origin x="0" y="-4792"/>
    </p:cViewPr>
  </p:outlineViewPr>
  <p:notesTextViewPr>
    <p:cViewPr>
      <p:scale>
        <a:sx n="95" d="100"/>
        <a:sy n="95" d="100"/>
      </p:scale>
      <p:origin x="0" y="0"/>
    </p:cViewPr>
  </p:notesTextViewPr>
  <p:sorterViewPr>
    <p:cViewPr>
      <p:scale>
        <a:sx n="80" d="100"/>
        <a:sy n="80" d="100"/>
      </p:scale>
      <p:origin x="0" y="0"/>
    </p:cViewPr>
  </p:sorterViewPr>
  <p:notesViewPr>
    <p:cSldViewPr snapToGrid="0">
      <p:cViewPr varScale="1">
        <p:scale>
          <a:sx n="81" d="100"/>
          <a:sy n="81" d="100"/>
        </p:scale>
        <p:origin x="39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notesMaster" Target="notesMasters/notesMaster1.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microsoft.com/office/2018/10/relationships/authors" Target="authors.xml"/><Relationship Id="rId20" Type="http://schemas.openxmlformats.org/officeDocument/2006/relationships/slideMaster" Target="slideMasters/slideMaster20.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7279" y="8937828"/>
            <a:ext cx="350389" cy="234712"/>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53428" y="8937828"/>
            <a:ext cx="3787987" cy="234712"/>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1825" y="234950"/>
            <a:ext cx="3298825" cy="1855788"/>
          </a:xfrm>
          <a:prstGeom prst="rect">
            <a:avLst/>
          </a:prstGeom>
          <a:noFill/>
          <a:ln w="12700">
            <a:solidFill>
              <a:prstClr val="black"/>
            </a:solidFill>
          </a:ln>
        </p:spPr>
        <p:txBody>
          <a:bodyPr vert="horz" lIns="94229" tIns="47114" rIns="94229" bIns="47114"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27279" y="2308000"/>
            <a:ext cx="6647917" cy="6324181"/>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27775" marR="0" lvl="4" indent="-176679" algn="l" defTabSz="942289" rtl="0" eaLnBrk="1" fontAlgn="base" latinLnBrk="0" hangingPunct="1">
              <a:lnSpc>
                <a:spcPct val="100000"/>
              </a:lnSpc>
              <a:spcBef>
                <a:spcPts val="618"/>
              </a:spcBef>
              <a:spcAft>
                <a:spcPct val="0"/>
              </a:spcAft>
              <a:buClr>
                <a:srgbClr val="000000"/>
              </a:buClr>
              <a:buSzTx/>
              <a:buFont typeface="IBM Plex Sans Light" charset="-120"/>
              <a:buChar char="»"/>
              <a:tabLst/>
              <a:defRPr/>
            </a:pPr>
            <a:r>
              <a:rPr kumimoji="0" lang="en-US" sz="10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27279" y="8937828"/>
            <a:ext cx="350389" cy="234712"/>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Light"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Light" panose="020B0503050203000203" pitchFamily="34" charset="0"/>
        <a:ea typeface="+mn-ea"/>
        <a:cs typeface="+mn-cs"/>
      </a:defRPr>
    </a:lvl2pPr>
    <a:lvl3pPr marL="347472" indent="-173736" algn="l" defTabSz="914400" rtl="0" eaLnBrk="1" latinLnBrk="0" hangingPunct="1">
      <a:spcBef>
        <a:spcPts val="600"/>
      </a:spcBef>
      <a:buFont typeface="IBM Plex Sans Light" panose="020B0604020202020204" pitchFamily="34" charset="0"/>
      <a:buChar char="•"/>
      <a:tabLst/>
      <a:defRPr sz="1000" b="0" i="0" kern="1200">
        <a:solidFill>
          <a:schemeClr val="bg1"/>
        </a:solidFill>
        <a:latin typeface="IBM Plex Sans Light" panose="020B0503050203000203" pitchFamily="34" charset="0"/>
        <a:ea typeface="+mn-ea"/>
        <a:cs typeface="+mn-cs"/>
      </a:defRPr>
    </a:lvl3pPr>
    <a:lvl4pPr marL="630936" indent="-173736" algn="l" defTabSz="914400" rtl="0" eaLnBrk="1" latinLnBrk="0" hangingPunct="1">
      <a:spcBef>
        <a:spcPts val="600"/>
      </a:spcBef>
      <a:buFont typeface="IBM Plex Sans Light"/>
      <a:buChar char="–"/>
      <a:tabLst/>
      <a:defRPr sz="1000" b="0" i="0" kern="1200">
        <a:solidFill>
          <a:schemeClr val="bg1"/>
        </a:solidFill>
        <a:latin typeface="IBM Plex Sans Light"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sz="1000" b="0" i="0" kern="1200">
        <a:solidFill>
          <a:schemeClr val="bg1"/>
        </a:solidFill>
        <a:latin typeface="IBM Plex Sans Light"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artner.com/doc/reprints?id=1-5PYMRPU&amp;ct=181105&amp;st=sb" TargetMode="External"/><Relationship Id="rId7" Type="http://schemas.openxmlformats.org/officeDocument/2006/relationships/hyperlink" Target="https://www2.everestgrp.com/reportaction/EGR-2020-38-R-3586/Toc"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reprints.forrester.com/%23/assets/2/73/RES144414/reports" TargetMode="External"/><Relationship Id="rId5" Type="http://schemas.openxmlformats.org/officeDocument/2006/relationships/hyperlink" Target="http://idcdocserv.com/US44752819e_IBM" TargetMode="External"/><Relationship Id="rId4" Type="http://schemas.openxmlformats.org/officeDocument/2006/relationships/hyperlink" Target="https://www.ibm.com/downloads/cas/WRKMAKM2"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racle.com/a/ocom/docs/cloud/oracle-451-research-advisory-blog-adopting.pd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resources.mulesoft.com/ty-report-connectivity-benchmark.html#loade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ims.ai/aiops-building-block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70939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224014" indent="0" defTabSz="1829266">
              <a:spcBef>
                <a:spcPts val="400"/>
              </a:spcBef>
              <a:spcAft>
                <a:spcPts val="400"/>
              </a:spcAft>
              <a:buFont typeface="Arial" panose="020B0604020202020204" pitchFamily="34" charset="0"/>
              <a:buNone/>
              <a:defRPr/>
            </a:pPr>
            <a:r>
              <a:rPr lang="en-US" dirty="0"/>
              <a:t>Benefits of using IBM Cloud Pak for AIOps: Automate every aspect of incident resolution</a:t>
            </a:r>
          </a:p>
          <a:p>
            <a:pPr marL="395464" indent="-171450" defTabSz="1829266">
              <a:spcBef>
                <a:spcPts val="400"/>
              </a:spcBef>
              <a:spcAft>
                <a:spcPts val="400"/>
              </a:spcAft>
              <a:buFont typeface="Arial" panose="020B0604020202020204" pitchFamily="34" charset="0"/>
              <a:buChar char="•"/>
              <a:defRPr/>
            </a:pPr>
            <a:endParaRPr lang="en-US" dirty="0"/>
          </a:p>
          <a:p>
            <a:pPr marL="395464" indent="-171450" defTabSz="1829266">
              <a:spcBef>
                <a:spcPts val="400"/>
              </a:spcBef>
              <a:spcAft>
                <a:spcPts val="400"/>
              </a:spcAft>
              <a:buFont typeface="Arial" panose="020B0604020202020204" pitchFamily="34" charset="0"/>
              <a:buChar char="•"/>
              <a:defRPr/>
            </a:pPr>
            <a:r>
              <a:rPr lang="en-US" sz="1000" b="0" i="0" dirty="0">
                <a:solidFill>
                  <a:schemeClr val="accent1"/>
                </a:solidFill>
                <a:effectLst/>
                <a:latin typeface="IBM Plex Sans" panose="020B0503050203000203" pitchFamily="34" charset="0"/>
              </a:rPr>
              <a:t>Diagnose problems faster </a:t>
            </a:r>
            <a:r>
              <a:rPr lang="en-US" sz="1000" b="0" i="0" dirty="0">
                <a:solidFill>
                  <a:srgbClr val="374151"/>
                </a:solidFill>
                <a:effectLst/>
                <a:latin typeface="IBM Plex Sans" panose="020B0503050203000203" pitchFamily="34" charset="0"/>
              </a:rPr>
              <a:t>and correlate a vast amount of unstructured and structured data in real time</a:t>
            </a:r>
          </a:p>
          <a:p>
            <a:pPr marL="395464" indent="-171450" defTabSz="1829266">
              <a:spcBef>
                <a:spcPts val="400"/>
              </a:spcBef>
              <a:spcAft>
                <a:spcPts val="400"/>
              </a:spcAft>
              <a:buFont typeface="Arial" panose="020B0604020202020204" pitchFamily="34" charset="0"/>
              <a:buChar char="•"/>
              <a:defRPr/>
            </a:pPr>
            <a:r>
              <a:rPr lang="en-US" sz="1000" b="0" i="0" dirty="0">
                <a:solidFill>
                  <a:schemeClr val="accent1"/>
                </a:solidFill>
                <a:effectLst/>
                <a:latin typeface="IBM Plex Sans" panose="020B0503050203000203" pitchFamily="34" charset="0"/>
              </a:rPr>
              <a:t>Automate with confidence </a:t>
            </a:r>
            <a:r>
              <a:rPr lang="en-US" sz="1000" b="0" i="0" dirty="0">
                <a:solidFill>
                  <a:srgbClr val="374151"/>
                </a:solidFill>
                <a:effectLst/>
                <a:latin typeface="IBM Plex Sans" panose="020B0503050203000203" pitchFamily="34" charset="0"/>
              </a:rPr>
              <a:t>and empower teams to automate tasks with transparent AI decision-making</a:t>
            </a:r>
          </a:p>
          <a:p>
            <a:pPr marL="395464" indent="-171450" defTabSz="1829266">
              <a:spcBef>
                <a:spcPts val="400"/>
              </a:spcBef>
              <a:spcAft>
                <a:spcPts val="400"/>
              </a:spcAft>
              <a:buFont typeface="Arial" panose="020B0604020202020204" pitchFamily="34" charset="0"/>
              <a:buChar char="•"/>
              <a:defRPr/>
            </a:pPr>
            <a:r>
              <a:rPr lang="en-US" sz="1000" b="0" i="0" dirty="0">
                <a:solidFill>
                  <a:schemeClr val="accent1"/>
                </a:solidFill>
                <a:effectLst/>
                <a:latin typeface="IBM Plex Sans" panose="020B0503050203000203" pitchFamily="34" charset="0"/>
              </a:rPr>
              <a:t>Gain insights where you work </a:t>
            </a:r>
            <a:r>
              <a:rPr lang="en-US" sz="1000" b="0" i="0" dirty="0">
                <a:solidFill>
                  <a:srgbClr val="374151"/>
                </a:solidFill>
                <a:effectLst/>
                <a:latin typeface="IBM Plex Sans" panose="020B0503050203000203" pitchFamily="34" charset="0"/>
              </a:rPr>
              <a:t>and keep teams focused, incorporating insights and recommendations into existing workflows to make informed decisions</a:t>
            </a:r>
          </a:p>
          <a:p>
            <a:pPr marL="395464" indent="-171450" defTabSz="1829266">
              <a:spcBef>
                <a:spcPts val="400"/>
              </a:spcBef>
              <a:spcAft>
                <a:spcPts val="400"/>
              </a:spcAft>
              <a:buFont typeface="Arial" panose="020B0604020202020204" pitchFamily="34" charset="0"/>
              <a:buChar char="•"/>
              <a:defRPr/>
            </a:pPr>
            <a:r>
              <a:rPr lang="en-US" sz="1000" b="0" i="0" dirty="0">
                <a:solidFill>
                  <a:schemeClr val="accent1"/>
                </a:solidFill>
                <a:effectLst/>
                <a:latin typeface="IBM Plex Sans" panose="020B0503050203000203" pitchFamily="34" charset="0"/>
              </a:rPr>
              <a:t>Build and manage securely </a:t>
            </a:r>
            <a:r>
              <a:rPr lang="en-US" sz="1000" b="0" i="0" dirty="0">
                <a:solidFill>
                  <a:srgbClr val="374151"/>
                </a:solidFill>
                <a:effectLst/>
                <a:latin typeface="IBM Plex Sans" panose="020B0503050203000203" pitchFamily="34" charset="0"/>
              </a:rPr>
              <a:t>– build policy at the microservice level and automate across application components </a:t>
            </a:r>
          </a:p>
          <a:p>
            <a:pPr marL="395464" indent="-171450" defTabSz="1829266">
              <a:spcBef>
                <a:spcPts val="400"/>
              </a:spcBef>
              <a:spcAft>
                <a:spcPts val="400"/>
              </a:spcAft>
              <a:buFont typeface="Arial" panose="020B0604020202020204" pitchFamily="34" charset="0"/>
              <a:buChar char="•"/>
              <a:defRPr/>
            </a:pPr>
            <a:r>
              <a:rPr lang="en-US" sz="1000" b="0" i="0" dirty="0">
                <a:solidFill>
                  <a:schemeClr val="accent1"/>
                </a:solidFill>
                <a:effectLst/>
                <a:latin typeface="IBM Plex Sans" panose="020B0503050203000203" pitchFamily="34" charset="0"/>
              </a:rPr>
              <a:t>Integrate seamlessly </a:t>
            </a:r>
            <a:r>
              <a:rPr lang="en-US" sz="1000" b="0" i="0" dirty="0">
                <a:solidFill>
                  <a:srgbClr val="374151"/>
                </a:solidFill>
                <a:effectLst/>
                <a:latin typeface="IBM Plex Sans" panose="020B0503050203000203" pitchFamily="34" charset="0"/>
              </a:rPr>
              <a:t>with monitoring tools and pretrained AI models to gain new insights from existing tools</a:t>
            </a:r>
            <a:endParaRPr lang="en-US" sz="1000" dirty="0">
              <a:solidFill>
                <a:schemeClr val="accent1"/>
              </a:solidFill>
              <a:latin typeface="IBM Plex Sans" panose="020B0503050203000203" pitchFamily="34" charset="0"/>
              <a:ea typeface="+mn-lt"/>
              <a:cs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cs typeface="Arial"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Arial" panose="020B0503050203000203" pitchFamily="34" charset="0"/>
              <a:cs typeface="Arial"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503050203000203" pitchFamily="34" charset="0"/>
                <a:cs typeface="Arial"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Arial" panose="020B0503050203000203" pitchFamily="34" charset="0"/>
              <a:cs typeface="Arial" panose="020B0503050203000203" pitchFamily="34" charset="0"/>
            </a:endParaRPr>
          </a:p>
        </p:txBody>
      </p:sp>
    </p:spTree>
    <p:extLst>
      <p:ext uri="{BB962C8B-B14F-4D97-AF65-F5344CB8AC3E}">
        <p14:creationId xmlns:p14="http://schemas.microsoft.com/office/powerpoint/2010/main" val="54636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1828891" rtl="0" eaLnBrk="1" fontAlgn="auto" latinLnBrk="0" hangingPunct="1">
              <a:lnSpc>
                <a:spcPct val="100000"/>
              </a:lnSpc>
              <a:spcBef>
                <a:spcPts val="0"/>
              </a:spcBef>
              <a:spcAft>
                <a:spcPts val="0"/>
              </a:spcAft>
              <a:buClrTx/>
              <a:buSzTx/>
              <a:buFontTx/>
              <a:buNone/>
              <a:tabLst/>
              <a:defRPr/>
            </a:pPr>
            <a:r>
              <a:rPr lang="en-US" sz="2400" kern="1200" dirty="0"/>
              <a:t>Autonomic enrichment &amp; actions</a:t>
            </a:r>
          </a:p>
          <a:p>
            <a:r>
              <a:rPr lang="en-US" dirty="0"/>
              <a:t>	Impact and Runbooks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Arial" panose="020B0604020202020204" pitchFamily="34" charset="0"/>
              </a:rPr>
              <a:t>Group Name / DOC ID / Month XX, 2022 / © 2022 IBM Corporation</a:t>
            </a:r>
          </a:p>
        </p:txBody>
      </p:sp>
    </p:spTree>
    <p:extLst>
      <p:ext uri="{BB962C8B-B14F-4D97-AF65-F5344CB8AC3E}">
        <p14:creationId xmlns:p14="http://schemas.microsoft.com/office/powerpoint/2010/main" val="68842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IBM Plex Sans" panose="020B0503050203000203" pitchFamily="34" charset="0"/>
              </a:rPr>
              <a:t>Business problem: Electrolux relies on different technologies and interaction with multiple stakeholders, requiring smooth operations.</a:t>
            </a:r>
          </a:p>
          <a:p>
            <a:pPr algn="l">
              <a:buFont typeface="Arial" panose="020B0604020202020204" pitchFamily="34" charset="0"/>
              <a:buNone/>
            </a:pPr>
            <a:endParaRPr lang="en-US" b="0" i="0" dirty="0">
              <a:solidFill>
                <a:srgbClr val="374151"/>
              </a:solidFill>
              <a:effectLst/>
              <a:latin typeface="IBM Plex Sans" panose="020B0503050203000203" pitchFamily="34" charset="0"/>
            </a:endParaRPr>
          </a:p>
          <a:p>
            <a:pPr algn="l">
              <a:buFont typeface="Arial" panose="020B0604020202020204" pitchFamily="34" charset="0"/>
              <a:buNone/>
            </a:pPr>
            <a:r>
              <a:rPr lang="en-US" b="0" i="0" dirty="0">
                <a:solidFill>
                  <a:srgbClr val="374151"/>
                </a:solidFill>
                <a:effectLst/>
                <a:latin typeface="IBM Plex Sans" panose="020B0503050203000203" pitchFamily="34" charset="0"/>
              </a:rPr>
              <a:t>Solution: IBM Cloud Pak for AIOps used to proactively prevent downtimes, resulting in accelerated IT-issue resolution from 3 weeks to 1 hour and saving over 1,000 hours per year through automation of repair tasks.</a:t>
            </a:r>
          </a:p>
          <a:p>
            <a:endParaRPr lang="en-US" dirty="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209292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IBM Plex Sans" panose="020B0503050203000203" pitchFamily="34" charset="0"/>
              </a:rPr>
              <a:t>Business problem: The Masters needed to create an immersive digital experience for fans while maintaining tradition and overcoming technical challenges during the pandemic.</a:t>
            </a:r>
          </a:p>
          <a:p>
            <a:pPr algn="l">
              <a:buFont typeface="Arial" panose="020B0604020202020204" pitchFamily="34" charset="0"/>
              <a:buNone/>
            </a:pPr>
            <a:endParaRPr lang="en-US" b="0" i="0" dirty="0">
              <a:solidFill>
                <a:srgbClr val="374151"/>
              </a:solidFill>
              <a:effectLst/>
              <a:latin typeface="IBM Plex Sans" panose="020B0503050203000203" pitchFamily="34" charset="0"/>
            </a:endParaRPr>
          </a:p>
          <a:p>
            <a:pPr algn="l">
              <a:buFont typeface="Arial" panose="020B0604020202020204" pitchFamily="34" charset="0"/>
              <a:buNone/>
            </a:pPr>
            <a:r>
              <a:rPr lang="en-US" b="0" i="0" dirty="0">
                <a:solidFill>
                  <a:srgbClr val="374151"/>
                </a:solidFill>
                <a:effectLst/>
                <a:latin typeface="IBM Plex Sans" panose="020B0503050203000203" pitchFamily="34" charset="0"/>
              </a:rPr>
              <a:t>Solution: IBM collaborated with The Masters, using open hybrid cloud technology and AI to enhance fan engagement. The Masters app's "My Group" feature allowed real-time tracking, while analyzing 20,000 videos and 16 AI models provided personalized content about popular golfers, showcasing data management capabilities across hybrid cloud environments.</a:t>
            </a:r>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91767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CTAs:</a:t>
            </a:r>
          </a:p>
          <a:p>
            <a:r>
              <a:rPr lang="en-US" dirty="0"/>
              <a:t>Cloud Pak for AIOps product page</a:t>
            </a:r>
          </a:p>
          <a:p>
            <a:endParaRPr lang="en-US" dirty="0"/>
          </a:p>
          <a:p>
            <a:r>
              <a:rPr lang="en-US" dirty="0"/>
              <a:t>Gartner AIOps Market Guide</a:t>
            </a:r>
          </a:p>
          <a:p>
            <a:endParaRPr lang="en-US" dirty="0"/>
          </a:p>
          <a:p>
            <a:r>
              <a:rPr lang="en-US" dirty="0"/>
              <a:t>Cloud Pak for AIOps product tour</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255830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1663" y="231775"/>
            <a:ext cx="3267075" cy="1838325"/>
          </a:xfrm>
        </p:spPr>
      </p:sp>
      <p:sp>
        <p:nvSpPr>
          <p:cNvPr id="3" name="Notes Placeholder 2"/>
          <p:cNvSpPr>
            <a:spLocks noGrp="1"/>
          </p:cNvSpPr>
          <p:nvPr>
            <p:ph type="body" idx="1"/>
          </p:nvPr>
        </p:nvSpPr>
        <p:spPr/>
        <p:txBody>
          <a:bodyPr/>
          <a:lstStyle/>
          <a:p>
            <a:r>
              <a:rPr lang="en-US" sz="1000" b="0" i="0" u="none" strike="noStrike" kern="1200" dirty="0">
                <a:solidFill>
                  <a:schemeClr val="bg1"/>
                </a:solidFill>
                <a:effectLst/>
                <a:latin typeface="Arial" panose="020B0604020202020204" pitchFamily="34" charset="0"/>
                <a:ea typeface="+mn-ea"/>
                <a:cs typeface="Arial" panose="020B0604020202020204" pitchFamily="34" charset="0"/>
              </a:rPr>
              <a:t>Our software is recognized as a leader by third party analysts group. We are consistently recognized as leaders across different features and capabilities of the portfolio.</a:t>
            </a:r>
          </a:p>
          <a:p>
            <a:pPr marL="0" indent="0">
              <a:lnSpc>
                <a:spcPct val="100000"/>
              </a:lnSpc>
              <a:spcBef>
                <a:spcPts val="0"/>
              </a:spcBef>
              <a:buFont typeface="Arial" panose="020B0604020202020204" pitchFamily="34" charset="0"/>
              <a:buNone/>
            </a:pPr>
            <a:endParaRPr lang="en-US" sz="1000" b="1" i="0" u="none" kern="1200" dirty="0">
              <a:solidFill>
                <a:schemeClr val="bg1"/>
              </a:solidFill>
              <a:effectLst/>
              <a:latin typeface="Arial" panose="020B0604020202020204" pitchFamily="34" charset="0"/>
              <a:ea typeface="+mn-ea"/>
              <a:cs typeface="Arial" panose="020B0604020202020204" pitchFamily="34" charset="0"/>
            </a:endParaRPr>
          </a:p>
          <a:p>
            <a:pPr marL="0" indent="0">
              <a:lnSpc>
                <a:spcPct val="100000"/>
              </a:lnSpc>
              <a:spcBef>
                <a:spcPts val="0"/>
              </a:spcBef>
              <a:buFont typeface="Arial" panose="020B0604020202020204" pitchFamily="34" charset="0"/>
              <a:buNone/>
            </a:pPr>
            <a:r>
              <a:rPr lang="en-US" sz="1000" b="1" i="0" u="none" kern="1200" dirty="0">
                <a:solidFill>
                  <a:schemeClr val="bg1"/>
                </a:solidFill>
                <a:effectLst/>
                <a:latin typeface="Arial" panose="020B0604020202020204" pitchFamily="34" charset="0"/>
                <a:ea typeface="+mn-ea"/>
                <a:cs typeface="Arial" panose="020B0604020202020204" pitchFamily="34" charset="0"/>
              </a:rPr>
              <a:t>Gartner:</a:t>
            </a:r>
          </a:p>
          <a:p>
            <a:pPr marL="342900" marR="0" lvl="0" indent="-342900" algn="l" defTabSz="18293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bg1"/>
                </a:solidFill>
                <a:effectLst/>
                <a:latin typeface="Arial" panose="020B0604020202020204" pitchFamily="34" charset="0"/>
                <a:ea typeface="+mn-ea"/>
                <a:cs typeface="Arial" panose="020B0604020202020204" pitchFamily="34" charset="0"/>
              </a:rPr>
              <a:t>Magic Quadrant for Intelligent Business Process Management Suites: </a:t>
            </a:r>
            <a:r>
              <a:rPr lang="en-US" b="0" i="0" kern="1200" dirty="0">
                <a:effectLst/>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https://www.gartner.com/doc/reprints?id=1-5PYMRPU&amp;ct=181105&amp;st=sb</a:t>
            </a:r>
            <a:r>
              <a:rPr lang="en-US" b="0" i="0" kern="1200" dirty="0">
                <a:effectLst/>
                <a:latin typeface="Arial" panose="020B0604020202020204" pitchFamily="34" charset="0"/>
                <a:ea typeface="+mn-ea"/>
                <a:cs typeface="Arial" panose="020B0604020202020204" pitchFamily="34" charset="0"/>
              </a:rPr>
              <a:t> </a:t>
            </a:r>
          </a:p>
          <a:p>
            <a:pPr marL="342900" marR="0" lvl="0" indent="-342900" algn="l" defTabSz="18293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effectLst/>
                <a:latin typeface="Arial" panose="020B0604020202020204" pitchFamily="34" charset="0"/>
                <a:ea typeface="+mn-ea"/>
                <a:cs typeface="Arial" panose="020B0604020202020204" pitchFamily="34" charset="0"/>
              </a:rPr>
              <a:t>Magic Quadrant for Full Life Cycle API Management: https://www.gartner.com/doc/reprints?id=1-27KLUA57&amp;ct=211001&amp;st=sb </a:t>
            </a:r>
          </a:p>
          <a:p>
            <a:pPr marL="342900" marR="0" lvl="0" indent="-342900" algn="l" defTabSz="18293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bg1"/>
                </a:solidFill>
                <a:effectLst/>
                <a:latin typeface="Arial" panose="020B0604020202020204" pitchFamily="34" charset="0"/>
                <a:ea typeface="+mn-ea"/>
                <a:cs typeface="Arial" panose="020B0604020202020204" pitchFamily="34" charset="0"/>
              </a:rPr>
              <a:t>Critical Capabilities for Enterprise Integration Platform as a Service https://www.gartner.com/reprints/?id=1-27RRXTKZ&amp;ct=211029&amp;st=sb </a:t>
            </a:r>
          </a:p>
          <a:p>
            <a:pPr marL="342900" marR="0" lvl="0" indent="-342900" algn="l" defTabSz="18293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bg1"/>
                </a:solidFill>
                <a:effectLst/>
                <a:latin typeface="Arial" panose="020B0604020202020204" pitchFamily="34" charset="0"/>
                <a:ea typeface="+mn-ea"/>
                <a:cs typeface="Arial" panose="020B0604020202020204" pitchFamily="34" charset="0"/>
              </a:rPr>
              <a:t>Critical Capabilities for Full Life Cycle API Management: https://www.gartner.com/reprints/?id=1-27OPGC7B&amp;ct=211019&amp;st=sb </a:t>
            </a:r>
          </a:p>
          <a:p>
            <a:pPr>
              <a:lnSpc>
                <a:spcPct val="100000"/>
              </a:lnSpc>
              <a:spcBef>
                <a:spcPts val="0"/>
              </a:spcBef>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0" marR="0" lvl="0" indent="0" algn="l" defTabSz="182934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kern="1200" dirty="0">
                <a:solidFill>
                  <a:schemeClr val="bg1"/>
                </a:solidFill>
                <a:effectLst/>
                <a:latin typeface="Arial" panose="020B0604020202020204" pitchFamily="34" charset="0"/>
                <a:ea typeface="+mn-ea"/>
                <a:cs typeface="Arial" panose="020B0604020202020204" pitchFamily="34" charset="0"/>
              </a:rPr>
              <a:t>Omdia:</a:t>
            </a:r>
          </a:p>
          <a:p>
            <a:pPr marL="342900" lvl="1" indent="-171450" defTabSz="1829349">
              <a:buFont typeface="Arial" panose="020B0604020202020204" pitchFamily="34" charset="0"/>
              <a:buChar char="•"/>
              <a:defRPr/>
            </a:pPr>
            <a:r>
              <a:rPr lang="en-US" b="0" i="0" kern="1200" dirty="0">
                <a:latin typeface="Arial" panose="020B0604020202020204" pitchFamily="34" charset="0"/>
                <a:ea typeface="+mn-ea"/>
                <a:cs typeface="Arial" panose="020B0604020202020204" pitchFamily="34" charset="0"/>
              </a:rPr>
              <a:t>Omdia Universe: Selecting a Content Services Platform Solution, 2021: </a:t>
            </a:r>
            <a:r>
              <a:rPr lang="en-US" b="0" i="0" u="sng" kern="1200" dirty="0">
                <a:effectLst/>
                <a:latin typeface="Arial" panose="020B0604020202020204" pitchFamily="34" charset="0"/>
                <a:ea typeface="+mn-ea"/>
                <a:cs typeface="Arial" panose="020B0604020202020204" pitchFamily="34" charset="0"/>
              </a:rPr>
              <a:t>https://www.ibm.com/account/reg/us-en/signup?formid=urx-50656</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lnSpc>
                <a:spcPct val="100000"/>
              </a:lnSpc>
              <a:spcBef>
                <a:spcPts val="0"/>
              </a:spcBef>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0" marR="0" lvl="0" indent="0" algn="l" defTabSz="182934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u="none" kern="1200" dirty="0">
                <a:effectLst/>
                <a:latin typeface="Arial" panose="020B0604020202020204" pitchFamily="34" charset="0"/>
                <a:ea typeface="+mn-ea"/>
                <a:cs typeface="Arial" panose="020B0604020202020204" pitchFamily="34" charset="0"/>
              </a:rPr>
              <a:t>Infosource</a:t>
            </a:r>
            <a:r>
              <a:rPr lang="en-US" sz="1000" i="0" u="none" kern="1200" dirty="0">
                <a:effectLst/>
                <a:latin typeface="Arial" panose="020B0604020202020204" pitchFamily="34" charset="0"/>
                <a:ea typeface="+mn-ea"/>
                <a:cs typeface="Arial" panose="020B0604020202020204" pitchFamily="34" charset="0"/>
              </a:rPr>
              <a:t> (acquired HSA in 2019): </a:t>
            </a:r>
          </a:p>
          <a:p>
            <a:pPr marL="345186" lvl="2" indent="-171450" defTabSz="1829349">
              <a:defRPr/>
            </a:pPr>
            <a:r>
              <a:rPr lang="en-US" b="0" i="0" kern="1200" dirty="0">
                <a:effectLst/>
                <a:latin typeface="Arial" panose="020B0604020202020204" pitchFamily="34" charset="0"/>
                <a:ea typeface="+mn-ea"/>
                <a:cs typeface="Arial" panose="020B0604020202020204" pitchFamily="34" charset="0"/>
              </a:rPr>
              <a:t>HSA Capture Market Matrix (2019): </a:t>
            </a:r>
            <a:r>
              <a:rPr lang="en-US" b="0" i="0" kern="1200" dirty="0">
                <a:effectLst/>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https://www.ibm.com/downloads/cas/WRKMAKM2</a:t>
            </a:r>
            <a:r>
              <a:rPr lang="en-US" b="0" i="0" kern="1200" dirty="0">
                <a:effectLst/>
                <a:latin typeface="Arial" panose="020B0604020202020204" pitchFamily="34" charset="0"/>
                <a:ea typeface="+mn-ea"/>
                <a:cs typeface="Arial" panose="020B0604020202020204" pitchFamily="34" charset="0"/>
              </a:rPr>
              <a:t> (IBM-only link)</a:t>
            </a:r>
          </a:p>
          <a:p>
            <a:pPr marL="173736" lvl="2" indent="0" defTabSz="1829349">
              <a:buNone/>
              <a:defRPr/>
            </a:pPr>
            <a:endParaRPr lang="en-US" b="0" i="0" kern="1200" dirty="0">
              <a:effectLst/>
              <a:latin typeface="Arial" panose="020B0604020202020204" pitchFamily="34" charset="0"/>
              <a:ea typeface="+mn-ea"/>
              <a:cs typeface="Arial" panose="020B0604020202020204" pitchFamily="34" charset="0"/>
            </a:endParaRPr>
          </a:p>
          <a:p>
            <a:pPr marL="0" marR="0" lvl="0" indent="0" algn="l" defTabSz="182934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u="none" kern="1200" dirty="0">
                <a:effectLst/>
                <a:latin typeface="Arial" panose="020B0604020202020204" pitchFamily="34" charset="0"/>
                <a:ea typeface="+mn-ea"/>
                <a:cs typeface="Arial" panose="020B0604020202020204" pitchFamily="34" charset="0"/>
              </a:rPr>
              <a:t>Nelson Hall: </a:t>
            </a:r>
          </a:p>
          <a:p>
            <a:pPr marL="345186" lvl="2" indent="-171450" defTabSz="1829349">
              <a:defRPr/>
            </a:pPr>
            <a:r>
              <a:rPr lang="en-US" b="0" i="0" kern="1200" dirty="0">
                <a:effectLst/>
                <a:latin typeface="Arial" panose="020B0604020202020204" pitchFamily="34" charset="0"/>
                <a:ea typeface="+mn-ea"/>
                <a:cs typeface="Arial" panose="020B0604020202020204" pitchFamily="34" charset="0"/>
              </a:rPr>
              <a:t>Process Discovery &amp; Mining Vendor Evaluation &amp; Assessment tool: </a:t>
            </a:r>
            <a:r>
              <a:rPr lang="en-US" b="0" i="0" u="sng" kern="1200" dirty="0">
                <a:effectLst/>
                <a:latin typeface="Arial" panose="020B0604020202020204" pitchFamily="34" charset="0"/>
                <a:ea typeface="+mn-ea"/>
                <a:cs typeface="Arial" panose="020B0604020202020204" pitchFamily="34" charset="0"/>
              </a:rPr>
              <a:t>https://www.ibm.com/account/reg/us-en/signup?formid=urx-51346</a:t>
            </a:r>
          </a:p>
          <a:p>
            <a:pPr>
              <a:lnSpc>
                <a:spcPct val="100000"/>
              </a:lnSpc>
              <a:spcBef>
                <a:spcPts val="0"/>
              </a:spcBef>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0" marR="0" lvl="0" indent="0" algn="l" defTabSz="182934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kern="1200" dirty="0">
                <a:effectLst/>
                <a:latin typeface="Arial" panose="020B0604020202020204" pitchFamily="34" charset="0"/>
                <a:ea typeface="+mn-ea"/>
                <a:cs typeface="Arial" panose="020B0604020202020204" pitchFamily="34" charset="0"/>
              </a:rPr>
              <a:t>IDC</a:t>
            </a:r>
          </a:p>
          <a:p>
            <a:pPr marL="345186" lvl="2" indent="-171450" defTabSz="1829349">
              <a:buFont typeface="Arial" panose="020B0604020202020204" pitchFamily="34" charset="0"/>
              <a:buChar char="•"/>
              <a:defRPr/>
            </a:pPr>
            <a:r>
              <a:rPr lang="en-US" b="0" i="0" kern="1200" dirty="0">
                <a:effectLst/>
                <a:latin typeface="Arial" panose="020B0604020202020204" pitchFamily="34" charset="0"/>
                <a:ea typeface="+mn-ea"/>
                <a:cs typeface="Arial" panose="020B0604020202020204" pitchFamily="34" charset="0"/>
              </a:rPr>
              <a:t>IDC Market Analysis Perspective: Worldwide Analytics and Intelligent Automation Services, 2021: </a:t>
            </a:r>
            <a:r>
              <a:rPr lang="en-US" b="0" i="0" u="sng" kern="1200" dirty="0">
                <a:effectLst/>
                <a:latin typeface="Arial" panose="020B0604020202020204" pitchFamily="34" charset="0"/>
                <a:ea typeface="+mn-ea"/>
                <a:cs typeface="Arial" panose="020B0604020202020204" pitchFamily="34" charset="0"/>
              </a:rPr>
              <a:t>https://www.idc.com/getdoc.jsp?containerId=US47133121</a:t>
            </a:r>
            <a:r>
              <a:rPr lang="en-US" b="0" i="0" kern="1200" dirty="0">
                <a:effectLst/>
                <a:latin typeface="Arial" panose="020B0604020202020204" pitchFamily="34" charset="0"/>
                <a:ea typeface="+mn-ea"/>
                <a:cs typeface="Arial" panose="020B0604020202020204" pitchFamily="34" charset="0"/>
              </a:rPr>
              <a:t> (IBM-only)</a:t>
            </a:r>
          </a:p>
          <a:p>
            <a:pPr marL="345186" lvl="2" indent="-171450" defTabSz="1829349">
              <a:buFont typeface="Arial" panose="020B0604020202020204" pitchFamily="34" charset="0"/>
              <a:buChar char="•"/>
              <a:defRPr/>
            </a:pPr>
            <a:r>
              <a:rPr lang="en-US" b="0" i="0" kern="1200" dirty="0">
                <a:effectLst/>
                <a:latin typeface="Arial" panose="020B0604020202020204" pitchFamily="34" charset="0"/>
                <a:ea typeface="+mn-ea"/>
                <a:cs typeface="Arial" panose="020B0604020202020204" pitchFamily="34" charset="0"/>
              </a:rPr>
              <a:t>IDC MarketScape: Worldwide SaaS and Cloud-Enabled Content Applications 2019 Vendor Assessment: </a:t>
            </a:r>
            <a:r>
              <a:rPr lang="en-US" b="0" i="0" kern="1200" dirty="0">
                <a:effectLst/>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http://idcdocserv.com/US44752819e_IBM</a:t>
            </a:r>
            <a:r>
              <a:rPr lang="en-US" b="0" i="0" kern="1200" dirty="0">
                <a:effectLst/>
                <a:latin typeface="Arial" panose="020B0604020202020204" pitchFamily="34" charset="0"/>
                <a:ea typeface="+mn-ea"/>
                <a:cs typeface="Arial" panose="020B0604020202020204" pitchFamily="34" charset="0"/>
              </a:rPr>
              <a:t> </a:t>
            </a:r>
          </a:p>
          <a:p>
            <a:pPr marL="345186" lvl="2" indent="-171450" defTabSz="1829349">
              <a:buFont typeface="Arial" panose="020B0604020202020204" pitchFamily="34" charset="0"/>
              <a:buChar char="•"/>
              <a:defRPr/>
            </a:pPr>
            <a:r>
              <a:rPr lang="en-US" b="0" i="0" kern="1200" dirty="0">
                <a:effectLst/>
                <a:latin typeface="Arial" panose="020B0604020202020204" pitchFamily="34" charset="0"/>
                <a:ea typeface="+mn-ea"/>
                <a:cs typeface="Arial" panose="020B0604020202020204" pitchFamily="34" charset="0"/>
              </a:rPr>
              <a:t>IDC MarketScape Worldwide Robotic Process Automation Software Vendor Assessment, 2020-2021: </a:t>
            </a:r>
            <a:r>
              <a:rPr lang="en-US" b="0" i="0" u="sng" kern="1200" dirty="0">
                <a:effectLst/>
                <a:latin typeface="Arial" panose="020B0604020202020204" pitchFamily="34" charset="0"/>
                <a:ea typeface="+mn-ea"/>
                <a:cs typeface="Arial" panose="020B0604020202020204" pitchFamily="34" charset="0"/>
              </a:rPr>
              <a:t>https://www.idc.com/getdoc.jsp?containerId=US45922220</a:t>
            </a:r>
            <a:r>
              <a:rPr lang="en-US" b="0" i="0" u="none" kern="1200" dirty="0">
                <a:effectLst/>
                <a:latin typeface="Arial" panose="020B0604020202020204" pitchFamily="34" charset="0"/>
                <a:ea typeface="+mn-ea"/>
                <a:cs typeface="Arial" panose="020B0604020202020204" pitchFamily="34" charset="0"/>
              </a:rPr>
              <a:t> (IBM-only)</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lnSpc>
                <a:spcPct val="100000"/>
              </a:lnSpc>
              <a:spcBef>
                <a:spcPts val="0"/>
              </a:spcBef>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a:lnSpc>
                <a:spcPct val="100000"/>
              </a:lnSpc>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Forrester:</a:t>
            </a:r>
          </a:p>
          <a:p>
            <a:pPr marL="342900" lvl="1" indent="-171450">
              <a:buFont typeface="Arial" panose="020B0604020202020204" pitchFamily="34" charset="0"/>
              <a:buChar char="•"/>
            </a:pPr>
            <a:r>
              <a:rPr lang="en-US" b="0" i="0" kern="1200" dirty="0">
                <a:effectLst/>
                <a:latin typeface="Arial" panose="020B0604020202020204" pitchFamily="34" charset="0"/>
                <a:ea typeface="+mn-ea"/>
                <a:cs typeface="Arial" panose="020B0604020202020204" pitchFamily="34" charset="0"/>
              </a:rPr>
              <a:t>The Forrester Wave™: Software For Digital Process Automation For Deep Deployments, Q2 2019: </a:t>
            </a:r>
            <a:r>
              <a:rPr lang="en-US" b="0" i="0" u="sng" kern="1200" dirty="0">
                <a:effectLst/>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https://reprints.forrester.com/#/assets/2/73/RES144414/reports</a:t>
            </a:r>
            <a:r>
              <a:rPr lang="en-US" b="0" i="0" u="sng" kern="1200" dirty="0">
                <a:effectLst/>
                <a:latin typeface="Arial" panose="020B0604020202020204" pitchFamily="34" charset="0"/>
                <a:ea typeface="+mn-ea"/>
                <a:cs typeface="Arial" panose="020B0604020202020204" pitchFamily="34" charset="0"/>
              </a:rPr>
              <a:t> </a:t>
            </a:r>
            <a:endParaRPr lang="en-US" sz="1000" i="0" kern="1200" dirty="0">
              <a:effectLst/>
              <a:latin typeface="Arial" panose="020B0604020202020204" pitchFamily="34" charset="0"/>
              <a:ea typeface="+mn-ea"/>
              <a:cs typeface="Arial" panose="020B0604020202020204" pitchFamily="34" charset="0"/>
            </a:endParaRPr>
          </a:p>
          <a:p>
            <a:pPr marL="346075" lvl="1" indent="-171450">
              <a:lnSpc>
                <a:spcPct val="100000"/>
              </a:lnSpc>
              <a:spcBef>
                <a:spcPts val="0"/>
              </a:spcBef>
              <a:buFont typeface="Arial" panose="020B0604020202020204" pitchFamily="34" charset="0"/>
              <a:buChar char="•"/>
            </a:pPr>
            <a:r>
              <a:rPr lang="en-US" b="0" i="0" kern="1200" dirty="0">
                <a:effectLst/>
                <a:latin typeface="Arial" panose="020B0604020202020204" pitchFamily="34" charset="0"/>
                <a:ea typeface="+mn-ea"/>
                <a:cs typeface="Arial" panose="020B0604020202020204" pitchFamily="34" charset="0"/>
              </a:rPr>
              <a:t>The Forrester Wave™: Digital Decisioning Platforms, Q4 2020: </a:t>
            </a:r>
            <a:r>
              <a:rPr lang="en-US" sz="1000" i="0" u="sng" kern="1200" dirty="0">
                <a:effectLst/>
                <a:latin typeface="Arial" panose="020B0604020202020204" pitchFamily="34" charset="0"/>
                <a:ea typeface="+mn-ea"/>
                <a:cs typeface="Arial" panose="020B0604020202020204" pitchFamily="34" charset="0"/>
              </a:rPr>
              <a:t>https://www.ibm.com/account/reg/us-en/signup?formid=urx-48882</a:t>
            </a:r>
            <a:endParaRPr lang="en-US" sz="1000" i="0" kern="1200" dirty="0">
              <a:effectLst/>
              <a:latin typeface="Arial" panose="020B0604020202020204" pitchFamily="34" charset="0"/>
              <a:ea typeface="+mn-ea"/>
              <a:cs typeface="Arial" panose="020B0604020202020204" pitchFamily="34" charset="0"/>
            </a:endParaRPr>
          </a:p>
          <a:p>
            <a:pPr marL="346075" lvl="1" indent="-171450">
              <a:lnSpc>
                <a:spcPct val="100000"/>
              </a:lnSpc>
              <a:spcBef>
                <a:spcPts val="0"/>
              </a:spcBef>
              <a:buFont typeface="Arial" panose="020B0604020202020204" pitchFamily="34" charset="0"/>
              <a:buChar char="•"/>
            </a:pPr>
            <a:r>
              <a:rPr lang="en-US" b="0" i="0" kern="1200" dirty="0">
                <a:effectLst/>
                <a:latin typeface="Arial" panose="020B0604020202020204" pitchFamily="34" charset="0"/>
                <a:ea typeface="+mn-ea"/>
                <a:cs typeface="Arial" panose="020B0604020202020204" pitchFamily="34" charset="0"/>
              </a:rPr>
              <a:t>The Forrester Wave™: Content Platforms, Q2 2021: </a:t>
            </a:r>
            <a:r>
              <a:rPr lang="en-US" sz="1000" i="0" u="sng" kern="1200" dirty="0">
                <a:effectLst/>
                <a:latin typeface="Arial" panose="020B0604020202020204" pitchFamily="34" charset="0"/>
                <a:ea typeface="+mn-ea"/>
                <a:cs typeface="Arial" panose="020B0604020202020204" pitchFamily="34" charset="0"/>
              </a:rPr>
              <a:t>https://www.ibm.com/account/reg/signup?formid=urx-50797</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lnSpc>
                <a:spcPct val="100000"/>
              </a:lnSpc>
              <a:spcBef>
                <a:spcPts val="0"/>
              </a:spcBef>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a:lnSpc>
                <a:spcPct val="100000"/>
              </a:lnSpc>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Everest Group: </a:t>
            </a:r>
          </a:p>
          <a:p>
            <a:pPr marL="342900" lvl="1" indent="-171450">
              <a:buFont typeface="Arial" panose="020B0604020202020204" pitchFamily="34" charset="0"/>
              <a:buChar char="•"/>
            </a:pPr>
            <a:r>
              <a:rPr lang="en-US" b="0" i="0" kern="1200" dirty="0">
                <a:effectLst/>
                <a:latin typeface="Arial" panose="020B0604020202020204" pitchFamily="34" charset="0"/>
                <a:ea typeface="+mn-ea"/>
                <a:cs typeface="Arial" panose="020B0604020202020204" pitchFamily="34" charset="0"/>
              </a:rPr>
              <a:t>Intelligent Automation in Business Processes (IABP) – Solution Provider Landscape with Solutions PEAK Matrix® Assessment 2020: </a:t>
            </a:r>
            <a:r>
              <a:rPr lang="en-US" b="0" i="0" kern="1200" dirty="0">
                <a:latin typeface="Arial" panose="020B0604020202020204" pitchFamily="34" charset="0"/>
                <a:ea typeface="+mn-ea"/>
                <a:cs typeface="Arial" panose="020B0604020202020204" pitchFamily="34" charset="0"/>
                <a:hlinkClick r:id="rId7">
                  <a:extLst>
                    <a:ext uri="{A12FA001-AC4F-418D-AE19-62706E023703}">
                      <ahyp:hlinkClr xmlns:ahyp="http://schemas.microsoft.com/office/drawing/2018/hyperlinkcolor" val="tx"/>
                    </a:ext>
                  </a:extLst>
                </a:hlinkClick>
              </a:rPr>
              <a:t>https://www2.everestgrp.com/reportaction/EGR-2020-38-R-3586/Toc</a:t>
            </a:r>
            <a:r>
              <a:rPr lang="en-US" b="0" i="0" kern="1200" dirty="0">
                <a:latin typeface="Arial" panose="020B0604020202020204" pitchFamily="34" charset="0"/>
                <a:ea typeface="+mn-ea"/>
                <a:cs typeface="Arial" panose="020B0604020202020204" pitchFamily="34" charset="0"/>
              </a:rPr>
              <a:t> </a:t>
            </a:r>
          </a:p>
          <a:p>
            <a:pPr marL="342900" marR="0" lvl="1" indent="-171450"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a:pPr>
            <a:r>
              <a:rPr lang="en-US" sz="1000" b="0" i="0" u="none" strike="noStrike" kern="1200" dirty="0">
                <a:effectLst/>
                <a:latin typeface="Arial" panose="020B0604020202020204" pitchFamily="34" charset="0"/>
                <a:ea typeface="+mn-ea"/>
                <a:cs typeface="Arial" panose="020B0604020202020204" pitchFamily="34" charset="0"/>
              </a:rPr>
              <a:t>Robotic Process Automation Peak Matrix Assessment 2021: </a:t>
            </a:r>
            <a:r>
              <a:rPr lang="en-US" sz="1000" b="0" i="0" u="sng" strike="noStrike" kern="1200" dirty="0">
                <a:effectLst/>
                <a:latin typeface="Arial" panose="020B0604020202020204" pitchFamily="34" charset="0"/>
                <a:ea typeface="+mn-ea"/>
                <a:cs typeface="Arial" panose="020B0604020202020204" pitchFamily="34" charset="0"/>
              </a:rPr>
              <a:t>https://www2.everestgrp.com/reportaction/EGR-2021-38-R-4655/Toc </a:t>
            </a:r>
            <a:r>
              <a:rPr lang="en-US" sz="1000" b="0" i="0" u="none" strike="noStrike" kern="1200" dirty="0">
                <a:effectLst/>
                <a:latin typeface="Arial" panose="020B0604020202020204" pitchFamily="34" charset="0"/>
                <a:ea typeface="+mn-ea"/>
                <a:cs typeface="Arial" panose="020B0604020202020204" pitchFamily="34" charset="0"/>
              </a:rPr>
              <a:t>(IBM-only)</a:t>
            </a:r>
          </a:p>
          <a:p>
            <a:pPr lvl="1" indent="0">
              <a:buNone/>
            </a:pPr>
            <a:endParaRPr lang="en-US" b="0" i="0" kern="1200" dirty="0">
              <a:effectLst/>
              <a:latin typeface="Arial" panose="020B0604020202020204" pitchFamily="34" charset="0"/>
              <a:ea typeface="+mn-ea"/>
              <a:cs typeface="Arial" panose="020B0604020202020204" pitchFamily="34" charset="0"/>
            </a:endParaRPr>
          </a:p>
          <a:p>
            <a:pPr marL="285750" marR="0" lvl="0" indent="-285750" algn="l" defTabSz="182934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u="none" kern="1200" dirty="0">
              <a:solidFill>
                <a:schemeClr val="bg1"/>
              </a:solidFill>
              <a:effectLst/>
              <a:latin typeface="Arial" panose="020B0604020202020204" pitchFamily="34" charset="0"/>
              <a:ea typeface="+mn-ea"/>
              <a:cs typeface="Arial" panose="020B0604020202020204" pitchFamily="34" charset="0"/>
            </a:endParaRPr>
          </a:p>
          <a:p>
            <a:pPr marL="0" indent="0">
              <a:lnSpc>
                <a:spcPct val="100000"/>
              </a:lnSpc>
              <a:spcBef>
                <a:spcPts val="0"/>
              </a:spcBef>
              <a:buFont typeface="Arial" panose="020B0604020202020204" pitchFamily="34" charset="0"/>
              <a:buNone/>
            </a:pPr>
            <a:endParaRPr lang="en-US" sz="1000" b="0" i="0" u="sng" kern="1200" dirty="0">
              <a:solidFill>
                <a:schemeClr val="bg1"/>
              </a:solidFill>
              <a:effectLst/>
              <a:latin typeface="Arial" panose="020B0604020202020204" pitchFamily="34" charset="0"/>
              <a:ea typeface="+mn-ea"/>
              <a:cs typeface="Arial" panose="020B0604020202020204" pitchFamily="34" charset="0"/>
            </a:endParaRPr>
          </a:p>
          <a:p>
            <a:pPr marL="0" marR="0" lvl="0" indent="0" algn="l" defTabSz="182934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153745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dirty="0">
                <a:effectLst/>
                <a:latin typeface="Arial" panose="020B0604020202020204" pitchFamily="34" charset="0"/>
                <a:ea typeface="+mn-ea"/>
                <a:cs typeface="Arial" panose="020B0604020202020204" pitchFamily="34" charset="0"/>
              </a:rPr>
              <a:t>With over 5,000 automation clients and deep industry expertise, IBM can provide guidance and best practices to get clients to results, fast.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dirty="0">
              <a:effectLst/>
              <a:latin typeface="Arial" panose="020B0604020202020204" pitchFamily="34" charset="0"/>
              <a:ea typeface="+mn-ea"/>
              <a:cs typeface="Arial" panose="020B0604020202020204" pitchFamily="34" charset="0"/>
            </a:endParaRPr>
          </a:p>
        </p:txBody>
      </p:sp>
      <p:sp>
        <p:nvSpPr>
          <p:cNvPr id="7" name="Slide Number Placeholder 6">
            <a:extLst>
              <a:ext uri="{FF2B5EF4-FFF2-40B4-BE49-F238E27FC236}">
                <a16:creationId xmlns:a16="http://schemas.microsoft.com/office/drawing/2014/main" id="{2F06CAF9-9729-6649-9138-EBCEA22A8FD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663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effectLst/>
                <a:latin typeface="IBM Plex Sans Light"/>
              </a:rPr>
              <a:t>Business performance = IT Performance (The opportunity)</a:t>
            </a:r>
            <a:endParaRPr lang="en-US" dirty="0">
              <a:latin typeface="IBM Plex Sans Light"/>
            </a:endParaRPr>
          </a:p>
          <a:p>
            <a:r>
              <a:rPr lang="en-US" dirty="0">
                <a:latin typeface="IBM Plex Sans Light"/>
              </a:rPr>
              <a:t>In today's digitally transformed world, IT operations are the backbone of business operations.</a:t>
            </a:r>
          </a:p>
          <a:p>
            <a:endParaRPr lang="en-US" dirty="0">
              <a:latin typeface="IBM Plex Sans Light"/>
            </a:endParaRPr>
          </a:p>
          <a:p>
            <a:r>
              <a:rPr lang="en-US" dirty="0">
                <a:latin typeface="IBM Plex Sans Light"/>
              </a:rPr>
              <a:t>To enable successful business outcomes and customer experiences in a digital world, IT must be:</a:t>
            </a:r>
          </a:p>
          <a:p>
            <a:endParaRPr lang="en-US" dirty="0">
              <a:latin typeface="IBM Plex Sans Light"/>
            </a:endParaRPr>
          </a:p>
          <a:p>
            <a:r>
              <a:rPr lang="en-US" dirty="0">
                <a:latin typeface="IBM Plex Sans Light"/>
              </a:rPr>
              <a:t>- Highly available and responsive – across applications, networks, and infrastructure</a:t>
            </a:r>
          </a:p>
          <a:p>
            <a:endParaRPr lang="en-US" dirty="0">
              <a:latin typeface="IBM Plex Sans Light"/>
            </a:endParaRPr>
          </a:p>
          <a:p>
            <a:r>
              <a:rPr lang="en-US" dirty="0">
                <a:latin typeface="IBM Plex Sans Light"/>
              </a:rPr>
              <a:t>- Agile and scalable – resilient operations need to be aligned with modern business speed and pace</a:t>
            </a:r>
          </a:p>
          <a:p>
            <a:endParaRPr lang="en-US" dirty="0">
              <a:latin typeface="IBM Plex Sans Light"/>
            </a:endParaRPr>
          </a:p>
          <a:p>
            <a:r>
              <a:rPr lang="en-US" dirty="0">
                <a:latin typeface="IBM Plex Sans Light"/>
              </a:rPr>
              <a:t>- And cost effective and sustainable – IT has to be optimized to avoid the financial and environmental costs of overprovisioning</a:t>
            </a:r>
          </a:p>
          <a:p>
            <a:endParaRPr lang="en-US" sz="1800" b="1" dirty="0">
              <a:latin typeface="IBM Plex Sans"/>
              <a:ea typeface="Times New Roman" panose="02020603050405020304" pitchFamily="18" charset="0"/>
              <a:cs typeface="Times New Roman"/>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381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Deployment options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presents an opportunity, but add complexity (The challenge: hybrid cloud)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Companies have turned to hybrid cloud to deliver those unique end-user experiences, with 76% of companies using 2 or more public clouds. But managing the distributed nature of applications across multiple clouds with limited talent resources is increasingly difficult.</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growing complexity of IT systems, driven by the sheer volume of applications and infrastructure, coupled with the deployment decisions on offer regarding virtual machines, bare metal, and cloud-native deployments like containers and pods, contributes to this complexity.</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most companies have hundreds, if not thousands, of applications spread across numerous clouds and networks, making it difficult to get a comprehensive view of IT assets and systems, as well as manage them. As of this year, 2023, organizations are using on average over 1,000 applications across clouds. </a:t>
            </a: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More than a person can handle (Why the status quo doesn’t work)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we see from all of this is that there’s simply more data being generated than can be absorbed by a person, let alone have them interpret and make complex decisions based on that data.</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Current, “break-fix” IT operations management approaches simply cannot keep up with the demands of modern business.</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piecemeal software solutions aren't sustainable, and result in inconsistencies and inefficiencies that undermine the effectiveness of those solutions and their long-term viability.</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I.E. Purchasing additional software to address performance issues rather than optimizing existing resources; Updating software versions individually, without considering the impact on the entire IT ecosystem; Implementing point solutions for specific business needs without considering the integration of the solution with existing systems and processes.</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Enterprises need applications and services to deliver consistent and continuous performance that is compliant, cost-effective, and adaptive to change.</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achieve this, businesses need real-time visibility into their infrastructure and application estates to leverage actionable insights to automate and enhance overall IT operations – which they are not seeing today. </a:t>
            </a:r>
          </a:p>
          <a:p>
            <a:pPr marL="342900" indent="-342900">
              <a:buSzPts val="1000"/>
              <a:buFont typeface="Symbol" pitchFamily="2" charset="2"/>
              <a:buChar char=""/>
              <a:tabLst>
                <a:tab pos="457200" algn="l"/>
              </a:tabLst>
            </a:pPr>
            <a:endParaRPr lang="en-US" sz="1800" dirty="0">
              <a:latin typeface="IBM Plex Sans"/>
              <a:ea typeface="Times New Roman" panose="02020603050405020304" pitchFamily="18" charset="0"/>
            </a:endParaRPr>
          </a:p>
          <a:p>
            <a:pPr marL="342900" indent="-342900">
              <a:buSzPts val="1000"/>
              <a:buFont typeface="Symbol" pitchFamily="2" charset="2"/>
              <a:buChar char=""/>
              <a:tabLst>
                <a:tab pos="457200" algn="l"/>
              </a:tabLst>
            </a:pPr>
            <a:endParaRPr lang="en-US" sz="1800" dirty="0">
              <a:latin typeface="IBM Plex Sans"/>
              <a:ea typeface="Times New Roman" panose="02020603050405020304" pitchFamily="18" charset="0"/>
            </a:endParaRPr>
          </a:p>
          <a:p>
            <a:pPr marL="342900" indent="-342900">
              <a:buSzPts val="1000"/>
              <a:buFont typeface="Symbol" pitchFamily="2" charset="2"/>
              <a:buChar char=""/>
              <a:tabLst>
                <a:tab pos="457200" algn="l"/>
              </a:tabLst>
            </a:pPr>
            <a:endParaRPr lang="en-US" sz="1800" dirty="0">
              <a:latin typeface="IBM Plex Sans"/>
              <a:ea typeface="Times New Roman" panose="02020603050405020304" pitchFamily="18" charset="0"/>
            </a:endParaRPr>
          </a:p>
          <a:p>
            <a:pPr marL="342900" indent="-342900">
              <a:buSzPts val="1000"/>
              <a:buFont typeface="Symbol" pitchFamily="2" charset="2"/>
              <a:buChar char=""/>
              <a:tabLst>
                <a:tab pos="457200" algn="l"/>
              </a:tabLst>
            </a:pPr>
            <a:r>
              <a:rPr lang="en-US" sz="1800" dirty="0">
                <a:latin typeface="IBM Plex Sans"/>
                <a:ea typeface="Times New Roman" panose="02020603050405020304" pitchFamily="18" charset="0"/>
              </a:rPr>
              <a:t>76% stat: </a:t>
            </a:r>
            <a:r>
              <a:rPr lang="en-US" dirty="0">
                <a:latin typeface="IBM Plex Sans Light"/>
                <a:hlinkClick r:id="rId3"/>
              </a:rPr>
              <a:t>https://www.oracle.com/a/ocom/docs/cloud/oracle-451-research-advisory-blog-adopting.pdf</a:t>
            </a:r>
            <a:r>
              <a:rPr lang="en-US" dirty="0">
                <a:latin typeface="IBM Plex Sans Light"/>
              </a:rPr>
              <a:t> </a:t>
            </a:r>
          </a:p>
          <a:p>
            <a:pPr marL="342900" indent="-342900">
              <a:buSzPts val="1000"/>
              <a:buFont typeface="Symbol" pitchFamily="2" charset="2"/>
              <a:buChar char=""/>
            </a:pPr>
            <a:r>
              <a:rPr lang="en-US" dirty="0">
                <a:latin typeface="IBM Plex Sans Light"/>
              </a:rPr>
              <a:t>Application growth continues with organizations using an average of 1,061 different applications in 2023.</a:t>
            </a:r>
            <a:br>
              <a:rPr lang="en-US" dirty="0"/>
            </a:br>
            <a:r>
              <a:rPr lang="en-US" dirty="0">
                <a:latin typeface="IBM Plex Sans Light"/>
              </a:rPr>
              <a:t>Source: </a:t>
            </a:r>
            <a:r>
              <a:rPr lang="en-US" dirty="0" err="1">
                <a:latin typeface="IBM Plex Sans Light"/>
              </a:rPr>
              <a:t>Mulesoft</a:t>
            </a:r>
            <a:r>
              <a:rPr lang="en-US" dirty="0">
                <a:latin typeface="IBM Plex Sans Light"/>
              </a:rPr>
              <a:t> + Deloitte 2023 Report: </a:t>
            </a:r>
            <a:r>
              <a:rPr lang="en-US" dirty="0">
                <a:latin typeface="IBM Plex Sans Light"/>
                <a:hlinkClick r:id="rId4"/>
              </a:rPr>
              <a:t>https://resources.mulesoft.com/ty-report-connectivity-benchmark.html#loaded</a:t>
            </a:r>
            <a:endParaRPr lang="en-US" dirty="0">
              <a:latin typeface="IBM Plex Sans Light"/>
              <a:ea typeface="Times New Roman" panose="02020603050405020304" pitchFamily="18" charset="0"/>
            </a:endParaRPr>
          </a:p>
          <a:p>
            <a:pPr marL="342900" indent="-342900">
              <a:buSzPts val="1000"/>
              <a:buFont typeface="Symbol" pitchFamily="2" charset="2"/>
              <a:buChar char=""/>
            </a:pPr>
            <a:endParaRPr lang="en-US" dirty="0">
              <a:latin typeface="IBM Plex Sans Light"/>
              <a:ea typeface="Times New Roman" panose="02020603050405020304" pitchFamily="18" charset="0"/>
            </a:endParaRPr>
          </a:p>
          <a:p>
            <a:pPr marL="342900" indent="-342900">
              <a:buSzPts val="1000"/>
              <a:buFont typeface="Symbol" pitchFamily="2" charset="2"/>
              <a:buChar char=""/>
            </a:pPr>
            <a:endParaRPr lang="en-US" dirty="0">
              <a:latin typeface="IBM Plex Sans Light"/>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Group Name / DOC ID / Month XX, 2022 / © 2022 IBM Corporation</a:t>
            </a:r>
          </a:p>
        </p:txBody>
      </p:sp>
    </p:spTree>
    <p:extLst>
      <p:ext uri="{BB962C8B-B14F-4D97-AF65-F5344CB8AC3E}">
        <p14:creationId xmlns:p14="http://schemas.microsoft.com/office/powerpoint/2010/main" val="366289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https://queue-</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it.com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/blog/cost-of-downtime/</a:t>
            </a:r>
          </a:p>
          <a:p>
            <a:pPr marL="0" marR="0">
              <a:spcBef>
                <a:spcPts val="0"/>
              </a:spcBef>
              <a:spcAft>
                <a:spcPts val="0"/>
              </a:spcAft>
            </a:pPr>
            <a:endParaRPr lang="en-US" sz="1800" dirty="0">
              <a:latin typeface="IBM Plex Sans"/>
              <a:ea typeface="Times New Roman" panose="02020603050405020304" pitchFamily="18" charset="0"/>
            </a:endParaRPr>
          </a:p>
          <a:p>
            <a:pPr marL="0" marR="0">
              <a:spcBef>
                <a:spcPts val="0"/>
              </a:spcBef>
              <a:spcAft>
                <a:spcPts val="0"/>
              </a:spcAft>
            </a:pPr>
            <a:r>
              <a:rPr lang="en-US" sz="1800" dirty="0">
                <a:latin typeface="IBM Plex Sans"/>
                <a:ea typeface="Times New Roman" panose="02020603050405020304" pitchFamily="18" charset="0"/>
              </a:rPr>
              <a:t>https://</a:t>
            </a:r>
            <a:r>
              <a:rPr lang="en-US" sz="1800" dirty="0" err="1">
                <a:latin typeface="IBM Plex Sans"/>
                <a:ea typeface="Times New Roman" panose="02020603050405020304" pitchFamily="18" charset="0"/>
              </a:rPr>
              <a:t>itic-corp.com</a:t>
            </a:r>
            <a:r>
              <a:rPr lang="en-US" sz="1800" dirty="0">
                <a:latin typeface="IBM Plex Sans"/>
                <a:ea typeface="Times New Roman" panose="02020603050405020304" pitchFamily="18" charset="0"/>
              </a:rPr>
              <a:t>/itic-2021-global-server-hardware-server-os-reliability-survey-results/</a:t>
            </a:r>
          </a:p>
          <a:p>
            <a:pPr marL="0" marR="0">
              <a:spcBef>
                <a:spcPts val="0"/>
              </a:spcBef>
              <a:spcAft>
                <a:spcPts val="0"/>
              </a:spcAft>
            </a:pPr>
            <a:endParaRPr lang="en-US" sz="1800" dirty="0">
              <a:latin typeface="IBM Plex Sans"/>
              <a:ea typeface="Times New Roman" panose="02020603050405020304" pitchFamily="18" charset="0"/>
            </a:endParaRPr>
          </a:p>
          <a:p>
            <a:pPr marL="0" marR="0">
              <a:spcBef>
                <a:spcPts val="0"/>
              </a:spcBef>
              <a:spcAft>
                <a:spcPts val="0"/>
              </a:spcAft>
            </a:pPr>
            <a:r>
              <a:rPr lang="en-US" sz="1800" dirty="0">
                <a:latin typeface="IBM Plex Sans"/>
                <a:ea typeface="Times New Roman" panose="02020603050405020304" pitchFamily="18" charset="0"/>
              </a:rPr>
              <a:t>https://</a:t>
            </a:r>
            <a:r>
              <a:rPr lang="en-US" sz="1800" dirty="0" err="1">
                <a:latin typeface="IBM Plex Sans"/>
                <a:ea typeface="Times New Roman" panose="02020603050405020304" pitchFamily="18" charset="0"/>
              </a:rPr>
              <a:t>www.logicmonitor.com</a:t>
            </a:r>
            <a:r>
              <a:rPr lang="en-US" sz="1800" dirty="0">
                <a:latin typeface="IBM Plex Sans"/>
                <a:ea typeface="Times New Roman" panose="02020603050405020304" pitchFamily="18" charset="0"/>
              </a:rPr>
              <a:t>/it-downtime-mitigation-report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5013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https://queue-</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it.com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/blog/cost-of-downtime/</a:t>
            </a:r>
          </a:p>
          <a:p>
            <a:pPr marL="0" marR="0">
              <a:spcBef>
                <a:spcPts val="0"/>
              </a:spcBef>
              <a:spcAft>
                <a:spcPts val="0"/>
              </a:spcAft>
            </a:pPr>
            <a:endParaRPr lang="en-US" sz="1800" dirty="0">
              <a:latin typeface="IBM Plex Sans"/>
              <a:ea typeface="Times New Roman" panose="02020603050405020304" pitchFamily="18" charset="0"/>
            </a:endParaRPr>
          </a:p>
          <a:p>
            <a:pPr marL="0" marR="0">
              <a:spcBef>
                <a:spcPts val="0"/>
              </a:spcBef>
              <a:spcAft>
                <a:spcPts val="0"/>
              </a:spcAft>
            </a:pPr>
            <a:r>
              <a:rPr lang="en-US" sz="1800" dirty="0">
                <a:latin typeface="IBM Plex Sans"/>
                <a:ea typeface="Times New Roman" panose="02020603050405020304" pitchFamily="18" charset="0"/>
              </a:rPr>
              <a:t>https://</a:t>
            </a:r>
            <a:r>
              <a:rPr lang="en-US" sz="1800" dirty="0" err="1">
                <a:latin typeface="IBM Plex Sans"/>
                <a:ea typeface="Times New Roman" panose="02020603050405020304" pitchFamily="18" charset="0"/>
              </a:rPr>
              <a:t>itic-corp.com</a:t>
            </a:r>
            <a:r>
              <a:rPr lang="en-US" sz="1800" dirty="0">
                <a:latin typeface="IBM Plex Sans"/>
                <a:ea typeface="Times New Roman" panose="02020603050405020304" pitchFamily="18" charset="0"/>
              </a:rPr>
              <a:t>/itic-2021-global-server-hardware-server-os-reliability-survey-results/</a:t>
            </a:r>
          </a:p>
          <a:p>
            <a:pPr marL="0" marR="0">
              <a:spcBef>
                <a:spcPts val="0"/>
              </a:spcBef>
              <a:spcAft>
                <a:spcPts val="0"/>
              </a:spcAft>
            </a:pPr>
            <a:endParaRPr lang="en-US" sz="1800" dirty="0">
              <a:latin typeface="IBM Plex Sans"/>
              <a:ea typeface="Times New Roman" panose="02020603050405020304" pitchFamily="18" charset="0"/>
            </a:endParaRPr>
          </a:p>
          <a:p>
            <a:pPr marL="0" marR="0">
              <a:spcBef>
                <a:spcPts val="0"/>
              </a:spcBef>
              <a:spcAft>
                <a:spcPts val="0"/>
              </a:spcAft>
            </a:pPr>
            <a:r>
              <a:rPr lang="en-US" sz="1800" dirty="0">
                <a:latin typeface="IBM Plex Sans"/>
                <a:ea typeface="Times New Roman" panose="02020603050405020304" pitchFamily="18" charset="0"/>
              </a:rPr>
              <a:t>https://</a:t>
            </a:r>
            <a:r>
              <a:rPr lang="en-US" sz="1800" dirty="0" err="1">
                <a:latin typeface="IBM Plex Sans"/>
                <a:ea typeface="Times New Roman" panose="02020603050405020304" pitchFamily="18" charset="0"/>
              </a:rPr>
              <a:t>www.logicmonitor.com</a:t>
            </a:r>
            <a:r>
              <a:rPr lang="en-US" sz="1800" dirty="0">
                <a:latin typeface="IBM Plex Sans"/>
                <a:ea typeface="Times New Roman" panose="02020603050405020304" pitchFamily="18" charset="0"/>
              </a:rPr>
              <a:t>/it-downtime-mitigation-report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2987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How do you address these challenges (The way forward)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to achieve this, businesses must use AI-powered automation to create IT that can respond in seconds</a:t>
            </a: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modernization is necessary to achieve this and AIOps offers a way forward by providing real-time visibility into infrastructure and leveraging high-impact automations to enhance overall IT ops, all while reducing manual effort and human error.</a:t>
            </a: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97% of IT professionals believe that AI applied IT Operations will deliver actionable insights to help automate and enhance overall IT operations functions. </a:t>
            </a: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AIOps, enterprises can deliver 24/7, 365 performance and assurance and help IT teams be one step ahead of all end-user issues, moving from being reactive to predictive.</a:t>
            </a: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AIOps offers federated data across existing tools and out of the box insights to meet teams where they work, reducing maintenance and the contractual overhead of having multiple tools by de-risking consolidation over time.</a:t>
            </a:r>
          </a:p>
          <a:p>
            <a:pPr marL="342900" marR="0" lvl="0" indent="-342900">
              <a:spcBef>
                <a:spcPts val="0"/>
              </a:spcBef>
              <a:spcAft>
                <a:spcPts val="0"/>
              </a:spcAft>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AIOps, businesses can achieve proactive, continuous, connected, and optimized IT performance and assurance.</a:t>
            </a:r>
            <a:endParaRPr lang="en-US" sz="1800" dirty="0">
              <a:latin typeface="IBM Plex Sans"/>
              <a:ea typeface="Times New Roman" panose="02020603050405020304" pitchFamily="18" charset="0"/>
            </a:endParaRPr>
          </a:p>
          <a:p>
            <a:pPr marL="342900" indent="-342900">
              <a:buSzPts val="1000"/>
              <a:buFont typeface="Symbol" pitchFamily="2" charset="2"/>
              <a:buChar char=""/>
              <a:tabLst>
                <a:tab pos="457200" algn="l"/>
              </a:tabLst>
            </a:pPr>
            <a:endParaRPr lang="en-US" sz="1800" dirty="0">
              <a:latin typeface="IBM Plex Sans"/>
              <a:ea typeface="Times New Roman" panose="02020603050405020304" pitchFamily="18" charset="0"/>
            </a:endParaRPr>
          </a:p>
          <a:p>
            <a:pPr marL="342900" indent="-342900">
              <a:buSzPts val="1000"/>
              <a:buFont typeface="Symbol" pitchFamily="2" charset="2"/>
              <a:buChar char=""/>
              <a:tabLst>
                <a:tab pos="457200" algn="l"/>
              </a:tabLst>
            </a:pPr>
            <a:r>
              <a:rPr lang="en-US" sz="1800" dirty="0">
                <a:latin typeface="IBM Plex Sans"/>
                <a:ea typeface="Times New Roman" panose="02020603050405020304" pitchFamily="18" charset="0"/>
              </a:rPr>
              <a:t>97% stat: </a:t>
            </a:r>
            <a:r>
              <a:rPr lang="en-US" dirty="0">
                <a:latin typeface="IBM Plex Sans Light"/>
                <a:hlinkClick r:id="rId3"/>
              </a:rPr>
              <a:t>https://www.aims.ai/aiops-building-blocks</a:t>
            </a:r>
            <a:r>
              <a:rPr lang="en-US" dirty="0">
                <a:latin typeface="IBM Plex Sans Light"/>
              </a:rPr>
              <a:t> </a:t>
            </a:r>
            <a:endParaRPr lang="en-US" sz="1800" dirty="0">
              <a:latin typeface="IBM Plex Sans"/>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78443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IBM offers Intelligent IT Automation with IBM AIOps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We have developed the most complete set of IT automation and AIOps management tools in the industry that operate across your entire hybrid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multicloud</a:t>
            </a:r>
            <a:r>
              <a:rPr lang="en-US" sz="1200" dirty="0">
                <a:effectLst/>
                <a:latin typeface="Calibri" panose="020F0502020204030204" pitchFamily="34" charset="0"/>
                <a:ea typeface="Calibri" panose="020F0502020204030204" pitchFamily="34" charset="0"/>
                <a:cs typeface="Times New Roman" panose="02020603050405020304" pitchFamily="18" charset="0"/>
              </a:rPr>
              <a:t> estate, and control all of your IT components. Our holistic approach places application uptime and performance at the center of focus, driving lifecycle automation with AI for all tasks needed to provision and manage IT systems on a day-to-day basis.</a:t>
            </a:r>
          </a:p>
          <a:p>
            <a:pPr marL="342900" marR="0" lvl="0" indent="-342900">
              <a:spcBef>
                <a:spcPts val="0"/>
              </a:spcBef>
              <a:spcAft>
                <a:spcPts val="0"/>
              </a:spcAft>
              <a:buFont typeface="Symbol" pitchFamily="2" charset="2"/>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IBM AIOps delivers this by providing:</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Enterprise Observability</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Automated Operations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Incident Management</a:t>
            </a:r>
          </a:p>
          <a:p>
            <a:pPr marL="742950" marR="0" lvl="1" indent="-285750">
              <a:spcBef>
                <a:spcPts val="0"/>
              </a:spcBef>
              <a:spcAft>
                <a:spcPts val="0"/>
              </a:spcAft>
              <a:buFont typeface="Courier New" panose="02070309020205020404" pitchFamily="49" charset="0"/>
              <a:buChar char="o"/>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Leveraging these three pillars of IBM’s AIOps solutions, organizations can better predict incidents and identify and execute high-impact automations across business and IT using proven tools and insights to quickly get to better business outcomes.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267716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r>
              <a:rPr lang="en-US" sz="2800" b="0" i="0" dirty="0">
                <a:solidFill>
                  <a:srgbClr val="374151"/>
                </a:solidFill>
                <a:effectLst/>
                <a:latin typeface="IBM Plex Sans" panose="020B0503050203000203" pitchFamily="34" charset="0"/>
              </a:rPr>
              <a:t>Here we better define the relationship between incident management as a practice and AIOps platforms as a set of solutions that </a:t>
            </a:r>
            <a:r>
              <a:rPr lang="en-US" sz="5400" b="0" i="0" dirty="0">
                <a:solidFill>
                  <a:srgbClr val="374151"/>
                </a:solidFill>
                <a:effectLst/>
                <a:latin typeface="IBM Plex Sans" panose="020B0503050203000203" pitchFamily="34" charset="0"/>
              </a:rPr>
              <a:t>identify meaningful patterns within the data and provide actionable insights to support proactive responses.</a:t>
            </a:r>
          </a:p>
          <a:p>
            <a:pPr marL="0" marR="0">
              <a:spcBef>
                <a:spcPts val="0"/>
              </a:spcBef>
              <a:spcAft>
                <a:spcPts val="0"/>
              </a:spcAft>
            </a:pPr>
            <a:endParaRPr lang="en-US" sz="2800" b="0" i="0" dirty="0">
              <a:solidFill>
                <a:srgbClr val="374151"/>
              </a:solidFill>
              <a:effectLst/>
              <a:latin typeface="IBM Plex Sans" panose="020B0503050203000203" pitchFamily="34" charset="0"/>
            </a:endParaRPr>
          </a:p>
          <a:p>
            <a:pPr marL="0" marR="0">
              <a:spcBef>
                <a:spcPts val="0"/>
              </a:spcBef>
              <a:spcAft>
                <a:spcPts val="0"/>
              </a:spcAft>
            </a:pPr>
            <a:r>
              <a:rPr lang="en-US" sz="2800" b="0" i="0" dirty="0">
                <a:solidFill>
                  <a:srgbClr val="374151"/>
                </a:solidFill>
                <a:effectLst/>
                <a:latin typeface="IBM Plex Sans" panose="020B0503050203000203" pitchFamily="34" charset="0"/>
              </a:rPr>
              <a:t>AIOps platforms leverage telemetry and event analysis, along with advanced technologies, to enhance incident management processes. They empower organizations to automate incident detection, perform effective root cause analysis, proactively respond to incidents, prioritize them efficiently, and improve incident resolution efficiency, ultimately enabling end-to-end IT and network operations at scale with efficiency and resiliency.</a:t>
            </a:r>
            <a:endParaRPr lang="en-US" sz="1200" dirty="0">
              <a:effectLst/>
              <a:latin typeface="IBM Plex Sans" panose="020B0503050203000203"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dirty="0">
              <a:effectLst/>
              <a:latin typeface="IBM Plex Sans" panose="020B050305020300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IBM Plex Sans" panose="020B0503050203000203" pitchFamily="34" charset="0"/>
                <a:ea typeface="Calibri" panose="020F0502020204030204" pitchFamily="34" charset="0"/>
                <a:cs typeface="Times New Roman" panose="02020603050405020304" pitchFamily="18" charset="0"/>
              </a:rPr>
              <a:t>3 Use Cases of IBM’s AIOps Platform:</a:t>
            </a:r>
          </a:p>
          <a:p>
            <a:pPr marL="171450" marR="0" indent="-171450">
              <a:spcBef>
                <a:spcPts val="0"/>
              </a:spcBef>
              <a:spcAft>
                <a:spcPts val="0"/>
              </a:spcAft>
              <a:buFontTx/>
              <a:buChar char="-"/>
            </a:pPr>
            <a:r>
              <a:rPr lang="en-US" sz="1200" dirty="0">
                <a:effectLst/>
                <a:latin typeface="IBM Plex Sans" panose="020B0503050203000203" pitchFamily="34" charset="0"/>
                <a:ea typeface="Calibri" panose="020F0502020204030204" pitchFamily="34" charset="0"/>
                <a:cs typeface="Times New Roman" panose="02020603050405020304" pitchFamily="18" charset="0"/>
              </a:rPr>
              <a:t>Data Aggregation &amp; Noise Reduction</a:t>
            </a:r>
          </a:p>
          <a:p>
            <a:pPr marL="171450" marR="0" indent="-171450">
              <a:spcBef>
                <a:spcPts val="0"/>
              </a:spcBef>
              <a:spcAft>
                <a:spcPts val="0"/>
              </a:spcAft>
              <a:buFontTx/>
              <a:buChar char="-"/>
            </a:pPr>
            <a:r>
              <a:rPr lang="en-US" sz="1200" dirty="0">
                <a:effectLst/>
                <a:latin typeface="IBM Plex Sans" panose="020B0503050203000203" pitchFamily="34" charset="0"/>
                <a:ea typeface="Calibri" panose="020F0502020204030204" pitchFamily="34" charset="0"/>
                <a:cs typeface="Times New Roman" panose="02020603050405020304" pitchFamily="18" charset="0"/>
              </a:rPr>
              <a:t>Incident Triage</a:t>
            </a:r>
          </a:p>
          <a:p>
            <a:pPr marL="171450" marR="0" indent="-171450">
              <a:spcBef>
                <a:spcPts val="0"/>
              </a:spcBef>
              <a:spcAft>
                <a:spcPts val="0"/>
              </a:spcAft>
              <a:buFontTx/>
              <a:buChar char="-"/>
            </a:pPr>
            <a:r>
              <a:rPr lang="en-US" sz="1200" dirty="0">
                <a:effectLst/>
                <a:latin typeface="IBM Plex Sans" panose="020B0503050203000203" pitchFamily="34" charset="0"/>
                <a:ea typeface="Calibri" panose="020F0502020204030204" pitchFamily="34" charset="0"/>
                <a:cs typeface="Times New Roman" panose="02020603050405020304" pitchFamily="18" charset="0"/>
              </a:rPr>
              <a:t>Incident Remediation</a:t>
            </a:r>
          </a:p>
          <a:p>
            <a:pPr lvl="1" algn="l">
              <a:buFont typeface="Arial" panose="020B0604020202020204" pitchFamily="34" charset="0"/>
              <a:buChar char="•"/>
            </a:pPr>
            <a:endParaRPr lang="en-US" sz="2800" b="0" i="0" dirty="0">
              <a:solidFill>
                <a:srgbClr val="374151"/>
              </a:solidFill>
              <a:effectLst/>
              <a:latin typeface="IBM Plex Sans" panose="020B0503050203000203" pitchFamily="34" charset="0"/>
            </a:endParaRPr>
          </a:p>
          <a:p>
            <a:pPr algn="l">
              <a:buFont typeface="Arial" panose="020B0604020202020204" pitchFamily="34" charset="0"/>
              <a:buChar char="•"/>
            </a:pPr>
            <a:r>
              <a:rPr lang="en-US" sz="2800" b="0" i="0" dirty="0">
                <a:solidFill>
                  <a:srgbClr val="374151"/>
                </a:solidFill>
                <a:effectLst/>
                <a:latin typeface="IBM Plex Sans" panose="020B0503050203000203" pitchFamily="34" charset="0"/>
              </a:rPr>
              <a:t>Emphasize how AIOps platforms enhance and optimize the efficiency, resilience, and scalability of incident management processes.</a:t>
            </a:r>
          </a:p>
          <a:p>
            <a:pPr marL="0" marR="0">
              <a:spcBef>
                <a:spcPts val="0"/>
              </a:spcBef>
              <a:spcAft>
                <a:spcPts val="0"/>
              </a:spcAft>
            </a:pPr>
            <a:endParaRPr lang="en-US" sz="1200" dirty="0">
              <a:effectLst/>
              <a:latin typeface="IBM Plex Sans" panose="020B050305020300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335653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457200" lvl="1" indent="0" algn="l">
              <a:buFont typeface="+mj-lt"/>
              <a:buNone/>
            </a:pPr>
            <a:r>
              <a:rPr lang="en-US" b="0" i="0" dirty="0">
                <a:solidFill>
                  <a:srgbClr val="374151"/>
                </a:solidFill>
                <a:effectLst/>
                <a:latin typeface="Söhne"/>
              </a:rPr>
              <a:t>IBM Cloud Pak for AIOps is a powerful solution that leverages AI to streamline IT operations, increase uptime, improve efficiency, and reduce costs.</a:t>
            </a:r>
          </a:p>
          <a:p>
            <a:pPr marL="457200" lvl="1" indent="0" algn="l">
              <a:buFont typeface="+mj-lt"/>
              <a:buNone/>
            </a:pPr>
            <a:r>
              <a:rPr lang="en-US" b="0" i="0" dirty="0">
                <a:solidFill>
                  <a:srgbClr val="374151"/>
                </a:solidFill>
                <a:effectLst/>
                <a:latin typeface="Söhne"/>
              </a:rPr>
              <a:t>In this slide, we will explore some key use cases of IBM Cloud Pak for AIOps.</a:t>
            </a:r>
          </a:p>
          <a:p>
            <a:pPr marL="457200" lvl="1" indent="0" algn="l">
              <a:buFont typeface="+mj-lt"/>
              <a:buNone/>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Use Case: Data Ingestion &amp; Integration:</a:t>
            </a:r>
          </a:p>
          <a:p>
            <a:pPr marL="742950" lvl="1" indent="-285750" algn="l"/>
            <a:r>
              <a:rPr lang="en-US" b="0" i="0" dirty="0">
                <a:solidFill>
                  <a:srgbClr val="374151"/>
                </a:solidFill>
                <a:effectLst/>
                <a:latin typeface="Söhne"/>
              </a:rPr>
              <a:t>Streamline, Connect, Analyze.</a:t>
            </a:r>
          </a:p>
          <a:p>
            <a:pPr marL="742950" lvl="1" indent="-285750" algn="l"/>
            <a:r>
              <a:rPr lang="en-US" b="0" i="0" dirty="0">
                <a:solidFill>
                  <a:srgbClr val="374151"/>
                </a:solidFill>
                <a:effectLst/>
                <a:latin typeface="Söhne"/>
              </a:rPr>
              <a:t>Simplify data configuration and leverage automation tools for connecting to various systems, ingesting, and analyzing data from multiple domains, tools, and sources in real-time or historically.</a:t>
            </a:r>
          </a:p>
          <a:p>
            <a:pPr marL="742950" lvl="1" indent="-285750" algn="l"/>
            <a:r>
              <a:rPr lang="en-US" b="0" i="0" dirty="0">
                <a:solidFill>
                  <a:srgbClr val="374151"/>
                </a:solidFill>
                <a:effectLst/>
                <a:latin typeface="Söhne"/>
              </a:rPr>
              <a:t>Enable organizations to gather and make sense of diverse data sources efficiently.</a:t>
            </a:r>
          </a:p>
          <a:p>
            <a:pPr algn="l">
              <a:buFont typeface="+mj-lt"/>
              <a:buAutoNum type="arabicPeriod"/>
            </a:pPr>
            <a:r>
              <a:rPr lang="en-US" b="0" i="0" dirty="0">
                <a:solidFill>
                  <a:srgbClr val="374151"/>
                </a:solidFill>
                <a:effectLst/>
                <a:latin typeface="Söhne"/>
              </a:rPr>
              <a:t>Use Case: Topology Generation:</a:t>
            </a:r>
          </a:p>
          <a:p>
            <a:pPr marL="742950" lvl="1" indent="-285750" algn="l"/>
            <a:r>
              <a:rPr lang="en-US" b="0" i="0" dirty="0">
                <a:solidFill>
                  <a:srgbClr val="374151"/>
                </a:solidFill>
                <a:effectLst/>
                <a:latin typeface="Söhne"/>
              </a:rPr>
              <a:t>Unify, Visualize, &amp; Pinpoint Incidents.</a:t>
            </a:r>
          </a:p>
          <a:p>
            <a:pPr marL="742950" lvl="1" indent="-285750" algn="l"/>
            <a:r>
              <a:rPr lang="en-US" b="0" i="0" dirty="0">
                <a:solidFill>
                  <a:srgbClr val="374151"/>
                </a:solidFill>
                <a:effectLst/>
                <a:latin typeface="Söhne"/>
              </a:rPr>
              <a:t>Gain control over dynamic infrastructure, enabling periodic assembly of unified IT asset topologies, providing visibility into applications and resources for effective incident pinpointing.</a:t>
            </a:r>
          </a:p>
          <a:p>
            <a:pPr marL="742950" lvl="1" indent="-285750" algn="l"/>
            <a:r>
              <a:rPr lang="en-US" b="0" i="0" dirty="0">
                <a:solidFill>
                  <a:srgbClr val="374151"/>
                </a:solidFill>
                <a:effectLst/>
                <a:latin typeface="Söhne"/>
              </a:rPr>
              <a:t>This use case helps organizations visualize their IT infrastructure and identify the root causes of incidents promptly.</a:t>
            </a:r>
          </a:p>
          <a:p>
            <a:pPr algn="l">
              <a:buFont typeface="+mj-lt"/>
              <a:buAutoNum type="arabicPeriod"/>
            </a:pPr>
            <a:r>
              <a:rPr lang="en-US" b="0" i="0" dirty="0">
                <a:solidFill>
                  <a:srgbClr val="374151"/>
                </a:solidFill>
                <a:effectLst/>
                <a:latin typeface="Söhne"/>
              </a:rPr>
              <a:t>Use Case: Event Correlation &amp; Compression:</a:t>
            </a:r>
          </a:p>
          <a:p>
            <a:pPr marL="742950" lvl="1" indent="-285750" algn="l"/>
            <a:r>
              <a:rPr lang="en-US" b="0" i="0" dirty="0">
                <a:solidFill>
                  <a:srgbClr val="374151"/>
                </a:solidFill>
                <a:effectLst/>
                <a:latin typeface="Söhne"/>
              </a:rPr>
              <a:t>Correlate, Compress &amp; Visualize Events.</a:t>
            </a:r>
          </a:p>
          <a:p>
            <a:pPr marL="742950" lvl="1" indent="-285750" algn="l"/>
            <a:r>
              <a:rPr lang="en-US" b="0" i="0" dirty="0">
                <a:solidFill>
                  <a:srgbClr val="374151"/>
                </a:solidFill>
                <a:effectLst/>
                <a:latin typeface="Söhne"/>
              </a:rPr>
              <a:t>Reduce event overload with event correlation and compression, leveraging event analytics to group, enrich, suppress, and visualize events based on user-defined attributes.</a:t>
            </a:r>
          </a:p>
          <a:p>
            <a:pPr marL="742950" lvl="1" indent="-285750" algn="l"/>
            <a:r>
              <a:rPr lang="en-US" b="0" i="0" dirty="0">
                <a:solidFill>
                  <a:srgbClr val="374151"/>
                </a:solidFill>
                <a:effectLst/>
                <a:latin typeface="Söhne"/>
              </a:rPr>
              <a:t>Using time, topology, and behavior patterns, this use case allows efficient incident management by filtering and prioritizing events.</a:t>
            </a:r>
          </a:p>
          <a:p>
            <a:pPr algn="l">
              <a:buFont typeface="+mj-lt"/>
              <a:buAutoNum type="arabicPeriod"/>
            </a:pPr>
            <a:r>
              <a:rPr lang="en-US" b="0" i="0" dirty="0">
                <a:solidFill>
                  <a:srgbClr val="374151"/>
                </a:solidFill>
                <a:effectLst/>
                <a:latin typeface="Söhne"/>
              </a:rPr>
              <a:t>Use Case: Incident Recognition:</a:t>
            </a:r>
          </a:p>
          <a:p>
            <a:pPr marL="742950" lvl="1" indent="-285750" algn="l"/>
            <a:r>
              <a:rPr lang="en-US" b="0" i="0" dirty="0">
                <a:solidFill>
                  <a:srgbClr val="374151"/>
                </a:solidFill>
                <a:effectLst/>
                <a:latin typeface="Söhne"/>
              </a:rPr>
              <a:t>AI-Driven Clustering &amp; Visualization.</a:t>
            </a:r>
          </a:p>
          <a:p>
            <a:pPr marL="742950" lvl="1" indent="-285750" algn="l"/>
            <a:r>
              <a:rPr lang="en-US" b="0" i="0" dirty="0">
                <a:solidFill>
                  <a:srgbClr val="374151"/>
                </a:solidFill>
                <a:effectLst/>
                <a:latin typeface="Söhne"/>
              </a:rPr>
              <a:t>Reduce MTTR (Mean Time to Resolution) by leveraging multiple AI models for incident understanding and diagnosis.</a:t>
            </a:r>
          </a:p>
          <a:p>
            <a:pPr marL="742950" lvl="1" indent="-285750" algn="l"/>
            <a:r>
              <a:rPr lang="en-US" b="0" i="0" dirty="0">
                <a:solidFill>
                  <a:srgbClr val="374151"/>
                </a:solidFill>
                <a:effectLst/>
                <a:latin typeface="Söhne"/>
              </a:rPr>
              <a:t>Use unsupervised training and user-friendly model management tools to visualize correlated incident alerts, metrics, topology, and recommended runbooks in a centralized console.</a:t>
            </a:r>
          </a:p>
          <a:p>
            <a:pPr marL="742950" lvl="1" indent="-285750" algn="l"/>
            <a:r>
              <a:rPr lang="en-US" b="0" i="0" dirty="0">
                <a:solidFill>
                  <a:srgbClr val="374151"/>
                </a:solidFill>
                <a:effectLst/>
                <a:latin typeface="Söhne"/>
              </a:rPr>
              <a:t>Integrate </a:t>
            </a:r>
            <a:r>
              <a:rPr lang="en-US" b="0" i="0" dirty="0" err="1">
                <a:solidFill>
                  <a:srgbClr val="374151"/>
                </a:solidFill>
                <a:effectLst/>
                <a:latin typeface="Söhne"/>
              </a:rPr>
              <a:t>ChatOps</a:t>
            </a:r>
            <a:r>
              <a:rPr lang="en-US" b="0" i="0" dirty="0">
                <a:solidFill>
                  <a:srgbClr val="374151"/>
                </a:solidFill>
                <a:effectLst/>
                <a:latin typeface="Söhne"/>
              </a:rPr>
              <a:t> for seamless communication and coordination with team members.</a:t>
            </a:r>
          </a:p>
          <a:p>
            <a:pPr algn="l">
              <a:buFont typeface="+mj-lt"/>
              <a:buAutoNum type="arabicPeriod"/>
            </a:pPr>
            <a:r>
              <a:rPr lang="en-US" b="0" i="0" dirty="0">
                <a:solidFill>
                  <a:srgbClr val="374151"/>
                </a:solidFill>
                <a:effectLst/>
                <a:latin typeface="Söhne"/>
              </a:rPr>
              <a:t>Use Case: Augmented Remediation:</a:t>
            </a:r>
          </a:p>
          <a:p>
            <a:pPr marL="742950" lvl="1" indent="-285750" algn="l"/>
            <a:r>
              <a:rPr lang="en-US" b="0" i="0" dirty="0">
                <a:solidFill>
                  <a:srgbClr val="374151"/>
                </a:solidFill>
                <a:effectLst/>
                <a:latin typeface="Söhne"/>
              </a:rPr>
              <a:t>AI-Powered Detection &amp; Resolution.</a:t>
            </a:r>
          </a:p>
          <a:p>
            <a:pPr marL="742950" lvl="1" indent="-285750" algn="l"/>
            <a:r>
              <a:rPr lang="en-US" b="0" i="0" dirty="0">
                <a:solidFill>
                  <a:srgbClr val="374151"/>
                </a:solidFill>
                <a:effectLst/>
                <a:latin typeface="Söhne"/>
              </a:rPr>
              <a:t>Detect anomalies and establish baselines, leveraging AI models for automatic anomaly detection, deep insights, and </a:t>
            </a:r>
            <a:r>
              <a:rPr lang="en-US" b="0" i="0" dirty="0" err="1">
                <a:solidFill>
                  <a:srgbClr val="374151"/>
                </a:solidFill>
                <a:effectLst/>
                <a:latin typeface="Söhne"/>
              </a:rPr>
              <a:t>explainability</a:t>
            </a:r>
            <a:r>
              <a:rPr lang="en-US" b="0" i="0" dirty="0">
                <a:solidFill>
                  <a:srgbClr val="374151"/>
                </a:solidFill>
                <a:effectLst/>
                <a:latin typeface="Söhne"/>
              </a:rPr>
              <a:t>.</a:t>
            </a:r>
          </a:p>
          <a:p>
            <a:pPr marL="742950" lvl="1" indent="-285750" algn="l"/>
            <a:r>
              <a:rPr lang="en-US" b="0" i="0" dirty="0">
                <a:solidFill>
                  <a:srgbClr val="374151"/>
                </a:solidFill>
                <a:effectLst/>
                <a:latin typeface="Söhne"/>
              </a:rPr>
              <a:t>Accelerate remediation through Next Best Action recommendations, automated runbooks, and proactive risk avoidance.</a:t>
            </a:r>
          </a:p>
          <a:p>
            <a:pPr marL="742950" lvl="1" indent="-285750" algn="l"/>
            <a:r>
              <a:rPr lang="en-US" b="0" i="0" dirty="0">
                <a:solidFill>
                  <a:srgbClr val="374151"/>
                </a:solidFill>
                <a:effectLst/>
                <a:latin typeface="Söhne"/>
              </a:rPr>
              <a:t>This use case enables organizations to respond to incidents quickly and effectively.</a:t>
            </a:r>
          </a:p>
          <a:p>
            <a:pPr algn="l"/>
            <a:endParaRPr lang="en-US" b="0" i="0" dirty="0">
              <a:solidFill>
                <a:srgbClr val="374151"/>
              </a:solidFill>
              <a:effectLst/>
              <a:latin typeface="Söhne"/>
            </a:endParaRPr>
          </a:p>
          <a:p>
            <a:pPr algn="l"/>
            <a:r>
              <a:rPr lang="en-US" b="0" i="0" dirty="0">
                <a:solidFill>
                  <a:srgbClr val="374151"/>
                </a:solidFill>
                <a:effectLst/>
                <a:latin typeface="Söhne"/>
              </a:rPr>
              <a:t>By leveraging the capabilities of IBM Cloud Pak for AIOps across these use cases, organizations can transform their IT operations, improve overall performance, and deliver better business outcomes.</a:t>
            </a:r>
          </a:p>
          <a:p>
            <a:endParaRPr lang="en-US" dirty="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016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1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4.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8.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8.xml"/></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33.emf"/><Relationship Id="rId3" Type="http://schemas.openxmlformats.org/officeDocument/2006/relationships/image" Target="../media/image38.sv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19.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8.png"/></Relationships>
</file>

<file path=ppt/slideLayouts/_rels/slideLayout83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sv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19.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9.xml"/><Relationship Id="rId4" Type="http://schemas.openxmlformats.org/officeDocument/2006/relationships/image" Target="../media/image39.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8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8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8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8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0.xml"/></Relationships>
</file>

<file path=ppt/slideLayouts/_rels/slideLayout8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8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0.xml"/></Relationships>
</file>

<file path=ppt/slideLayouts/_rels/slideLayout8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0.xml"/></Relationships>
</file>

<file path=ppt/slideLayouts/_rels/slideLayout8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9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3405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95100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23198" y="2312885"/>
            <a:ext cx="1297606" cy="517731"/>
          </a:xfrm>
          <a:prstGeom prst="rect">
            <a:avLst/>
          </a:prstGeom>
        </p:spPr>
      </p:pic>
    </p:spTree>
    <p:extLst>
      <p:ext uri="{BB962C8B-B14F-4D97-AF65-F5344CB8AC3E}">
        <p14:creationId xmlns:p14="http://schemas.microsoft.com/office/powerpoint/2010/main" val="8195832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23199" y="2312885"/>
            <a:ext cx="1297604" cy="517731"/>
          </a:xfrm>
          <a:prstGeom prst="rect">
            <a:avLst/>
          </a:prstGeom>
        </p:spPr>
      </p:pic>
    </p:spTree>
    <p:extLst>
      <p:ext uri="{BB962C8B-B14F-4D97-AF65-F5344CB8AC3E}">
        <p14:creationId xmlns:p14="http://schemas.microsoft.com/office/powerpoint/2010/main" val="3504229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923198" y="2312886"/>
            <a:ext cx="1297606" cy="517732"/>
          </a:xfrm>
          <a:prstGeom prst="rect">
            <a:avLst/>
          </a:prstGeom>
        </p:spPr>
      </p:pic>
    </p:spTree>
    <p:extLst>
      <p:ext uri="{BB962C8B-B14F-4D97-AF65-F5344CB8AC3E}">
        <p14:creationId xmlns:p14="http://schemas.microsoft.com/office/powerpoint/2010/main" val="23974467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1509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6629400" cy="910481"/>
          </a:xfrm>
        </p:spPr>
        <p:txBody>
          <a:bodyPr/>
          <a:lstStyle>
            <a:lvl1pPr>
              <a:defRPr>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2286000" y="4624252"/>
            <a:ext cx="1143000" cy="278741"/>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de-DE" dirty="0"/>
              <a:t>© IBM 2018 / DOC ID / Date</a:t>
            </a:r>
            <a:endParaRPr lang="en-US"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FB965B15-02FA-E14B-9B48-D2570EE110C7}" type="slidenum">
              <a:rPr lang="en-US" smtClean="0"/>
              <a:pPr/>
              <a:t>‹#›</a:t>
            </a:fld>
            <a:endParaRPr lang="en-US" dirty="0"/>
          </a:p>
        </p:txBody>
      </p:sp>
      <p:sp>
        <p:nvSpPr>
          <p:cNvPr id="8" name="Content Placeholder 2"/>
          <p:cNvSpPr>
            <a:spLocks noGrp="1"/>
          </p:cNvSpPr>
          <p:nvPr>
            <p:ph sz="half" idx="1"/>
          </p:nvPr>
        </p:nvSpPr>
        <p:spPr>
          <a:xfrm>
            <a:off x="228600" y="1276350"/>
            <a:ext cx="5486400" cy="3238500"/>
          </a:xfr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81396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6137" algn="dec"/>
              </a:tabLst>
              <a:defRPr/>
            </a:lvl1pPr>
            <a:lvl2pPr marL="172861" indent="-17286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31" rtl="0" eaLnBrk="1" fontAlgn="auto" latinLnBrk="0" hangingPunct="1">
              <a:lnSpc>
                <a:spcPct val="100000"/>
              </a:lnSpc>
              <a:spcBef>
                <a:spcPts val="0"/>
              </a:spcBef>
              <a:spcAft>
                <a:spcPts val="0"/>
              </a:spcAft>
              <a:buClrTx/>
              <a:buSzTx/>
              <a:buFont typeface="Arial"/>
              <a:buNone/>
              <a:tabLst>
                <a:tab pos="401923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613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6731" rtl="0" eaLnBrk="1" fontAlgn="auto" latinLnBrk="0" hangingPunct="1">
              <a:lnSpc>
                <a:spcPct val="100000"/>
              </a:lnSpc>
              <a:spcBef>
                <a:spcPts val="1099"/>
              </a:spcBef>
              <a:spcAft>
                <a:spcPts val="0"/>
              </a:spcAft>
              <a:buClrTx/>
              <a:buSzTx/>
              <a:buFont typeface="Arial"/>
              <a:buNone/>
              <a:tabLst>
                <a:tab pos="401923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77445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420593" tIns="411450" rIns="420593" bIns="420593"/>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34" tIns="91434" rIns="91434" bIns="91434"/>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August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6743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1024770"/>
            <a:ext cx="9144000" cy="411873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4" tIns="17984" rIns="17984" bIns="17984" numCol="1" rtlCol="0" anchor="t" anchorCtr="0" compatLnSpc="1">
            <a:prstTxWarp prst="textNoShape">
              <a:avLst/>
            </a:prstTxWarp>
          </a:bodyPr>
          <a:lstStyle/>
          <a:p>
            <a:pPr marL="0" marR="0" lvl="0" indent="0" algn="l" defTabSz="456731" rtl="0" eaLnBrk="1" fontAlgn="base" latinLnBrk="0" hangingPunct="1">
              <a:lnSpc>
                <a:spcPct val="90000"/>
              </a:lnSpc>
              <a:spcBef>
                <a:spcPct val="0"/>
              </a:spcBef>
              <a:spcAft>
                <a:spcPct val="0"/>
              </a:spcAft>
              <a:buClrTx/>
              <a:buSzTx/>
              <a:buFontTx/>
              <a:buNone/>
              <a:tabLst/>
              <a:defRPr/>
            </a:pPr>
            <a:endParaRPr kumimoji="0" lang="en-US" sz="699"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mn-cs"/>
            </a:endParaRPr>
          </a:p>
        </p:txBody>
      </p:sp>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a:xfrm>
            <a:off x="228600" y="4826480"/>
            <a:ext cx="6400800" cy="137160"/>
          </a:xfrm>
          <a:prstGeom prst="rect">
            <a:avLst/>
          </a:prstGeom>
        </p:spPr>
        <p:txBody>
          <a:bodyPr/>
          <a:lstStyle/>
          <a:p>
            <a:pPr defTabSz="685783">
              <a:defRPr/>
            </a:pPr>
            <a:r>
              <a:rPr lang="en-US" sz="1350" dirty="0">
                <a:solidFill>
                  <a:srgbClr val="000000"/>
                </a:solidFill>
                <a:latin typeface="IBM Plex Sans"/>
              </a:rPr>
              <a:t>IBM Automation / © 2021 IBM Corporation</a:t>
            </a:r>
          </a:p>
        </p:txBody>
      </p:sp>
      <p:sp>
        <p:nvSpPr>
          <p:cNvPr id="4" name="Slide Number Placeholder"/>
          <p:cNvSpPr>
            <a:spLocks noGrp="1"/>
          </p:cNvSpPr>
          <p:nvPr>
            <p:ph type="sldNum" sz="quarter" idx="11"/>
          </p:nvPr>
        </p:nvSpPr>
        <p:spPr/>
        <p:txBody>
          <a:bodyPr/>
          <a:lstStyle/>
          <a:p>
            <a:pPr defTabSz="685783">
              <a:defRPr/>
            </a:pPr>
            <a:fld id="{59395FB3-9C97-154F-86B2-7E381B951268}" type="slidenum">
              <a:rPr lang="en-US" smtClean="0">
                <a:solidFill>
                  <a:srgbClr val="FFFFFF"/>
                </a:solidFill>
                <a:latin typeface="IBM Plex Sans"/>
                <a:cs typeface="Arial" charset="0"/>
              </a:rPr>
              <a:pPr defTabSz="685783">
                <a:defRPr/>
              </a:pPr>
              <a:t>‹#›</a:t>
            </a:fld>
            <a:endParaRPr lang="en-US" dirty="0">
              <a:solidFill>
                <a:srgbClr val="FFFFFF"/>
              </a:solidFill>
              <a:latin typeface="IBM Plex Sans"/>
              <a:cs typeface="Arial" charset="0"/>
            </a:endParaRPr>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27628057" y="237905"/>
            <a:ext cx="2743200"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31013400" y="237905"/>
            <a:ext cx="2743200" cy="2972223"/>
          </a:xfrm>
        </p:spPr>
        <p:txBody>
          <a:bodyPr/>
          <a:lstStyle/>
          <a:p>
            <a:pPr lvl="4"/>
            <a:r>
              <a:rPr lang="en-US" dirty="0"/>
              <a:t>Fifth level</a:t>
            </a:r>
          </a:p>
        </p:txBody>
      </p:sp>
    </p:spTree>
    <p:extLst>
      <p:ext uri="{BB962C8B-B14F-4D97-AF65-F5344CB8AC3E}">
        <p14:creationId xmlns:p14="http://schemas.microsoft.com/office/powerpoint/2010/main" val="11501187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399">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399">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4571999" cy="257175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324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a:xfrm>
            <a:off x="228600" y="4826480"/>
            <a:ext cx="6400800" cy="137160"/>
          </a:xfrm>
          <a:prstGeom prst="rect">
            <a:avLst/>
          </a:prstGeom>
        </p:spPr>
        <p:txBody>
          <a:bodyPr/>
          <a:lstStyle/>
          <a:p>
            <a:pPr defTabSz="685783">
              <a:defRPr/>
            </a:pPr>
            <a:r>
              <a:rPr lang="en-US" sz="1350" dirty="0">
                <a:solidFill>
                  <a:srgbClr val="000000"/>
                </a:solidFill>
                <a:latin typeface="IBM Plex Sans"/>
              </a:rPr>
              <a:t>IBM Automation / © 2021 IBM Corporation</a:t>
            </a:r>
          </a:p>
        </p:txBody>
      </p:sp>
      <p:sp>
        <p:nvSpPr>
          <p:cNvPr id="4" name="Slide Number Placeholder"/>
          <p:cNvSpPr>
            <a:spLocks noGrp="1"/>
          </p:cNvSpPr>
          <p:nvPr>
            <p:ph type="sldNum" sz="quarter" idx="11"/>
          </p:nvPr>
        </p:nvSpPr>
        <p:spPr/>
        <p:txBody>
          <a:bodyPr/>
          <a:lstStyle/>
          <a:p>
            <a:pPr defTabSz="685783">
              <a:defRPr/>
            </a:pPr>
            <a:fld id="{59395FB3-9C97-154F-86B2-7E381B951268}" type="slidenum">
              <a:rPr lang="en-US" smtClean="0">
                <a:solidFill>
                  <a:srgbClr val="FFFFFF"/>
                </a:solidFill>
                <a:latin typeface="IBM Plex Sans"/>
                <a:cs typeface="Arial" charset="0"/>
              </a:rPr>
              <a:pPr defTabSz="685783">
                <a:defRPr/>
              </a:pPr>
              <a:t>‹#›</a:t>
            </a:fld>
            <a:endParaRPr lang="en-US" dirty="0">
              <a:solidFill>
                <a:srgbClr val="FFFFFF"/>
              </a:solidFill>
              <a:latin typeface="IBM Plex Sans"/>
              <a:cs typeface="Arial" charset="0"/>
            </a:endParaRPr>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5"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3" y="237905"/>
            <a:ext cx="2874169" cy="2972223"/>
          </a:xfrm>
        </p:spPr>
        <p:txBody>
          <a:bodyPr/>
          <a:lstStyle/>
          <a:p>
            <a:pPr lvl="4"/>
            <a:r>
              <a:rPr lang="en-US" dirty="0"/>
              <a:t>Fifth level</a:t>
            </a:r>
          </a:p>
        </p:txBody>
      </p:sp>
    </p:spTree>
    <p:extLst>
      <p:ext uri="{BB962C8B-B14F-4D97-AF65-F5344CB8AC3E}">
        <p14:creationId xmlns:p14="http://schemas.microsoft.com/office/powerpoint/2010/main" val="9042707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_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Cloud  © 2018 IBM Corporation - IBM and Business Paterner use only</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71"/>
            <a:ext cx="4114800" cy="775501"/>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543161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Title with Text">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normAutofit/>
          </a:bodyPr>
          <a:lstStyle>
            <a:lvl1pPr>
              <a:defRPr sz="1800">
                <a:solidFill>
                  <a:schemeClr val="accent2">
                    <a:lumMod val="75000"/>
                  </a:schemeClr>
                </a:solidFill>
              </a:defRPr>
            </a:lvl1pPr>
          </a:lstStyle>
          <a:p>
            <a:r>
              <a:rPr lang="en-US"/>
              <a:t>Click to edit Master title style</a:t>
            </a:r>
            <a:endParaRPr dirty="0"/>
          </a:p>
        </p:txBody>
      </p:sp>
      <p:sp>
        <p:nvSpPr>
          <p:cNvPr id="161" name="Shape 161"/>
          <p:cNvSpPr>
            <a:spLocks noGrp="1"/>
          </p:cNvSpPr>
          <p:nvPr>
            <p:ph type="body" idx="1"/>
          </p:nvPr>
        </p:nvSpPr>
        <p:spPr>
          <a:xfrm>
            <a:off x="457200" y="971550"/>
            <a:ext cx="7543800" cy="3543300"/>
          </a:xfrm>
          <a:prstGeom prst="rect">
            <a:avLst/>
          </a:prstGeom>
        </p:spPr>
        <p:txBody>
          <a:bodyPr/>
          <a:lstStyle>
            <a:lvl1pPr>
              <a:spcBef>
                <a:spcPts val="900"/>
              </a:spcBef>
              <a:defRPr sz="1350" b="0"/>
            </a:lvl1pPr>
            <a:lvl2pPr marL="408374" indent="-192876">
              <a:spcBef>
                <a:spcPts val="900"/>
              </a:spcBef>
              <a:defRPr sz="1350" b="0"/>
            </a:lvl2pPr>
            <a:lvl3pPr marL="550736" indent="-163792">
              <a:spcBef>
                <a:spcPts val="900"/>
              </a:spcBef>
              <a:defRPr sz="1350" b="0"/>
            </a:lvl3pPr>
            <a:lvl4pPr marL="771506" indent="-257168">
              <a:spcBef>
                <a:spcPts val="900"/>
              </a:spcBef>
              <a:defRPr sz="1350" b="0"/>
            </a:lvl4pPr>
            <a:lvl5pPr marL="1652112" indent="-280546">
              <a:spcBef>
                <a:spcPts val="900"/>
              </a:spcBef>
              <a:defRPr sz="13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2" name="Shape 162"/>
          <p:cNvSpPr>
            <a:spLocks noGrp="1"/>
          </p:cNvSpPr>
          <p:nvPr>
            <p:ph type="sldNum" sz="quarter" idx="2"/>
          </p:nvPr>
        </p:nvSpPr>
        <p:spPr>
          <a:xfrm>
            <a:off x="8610600" y="4977160"/>
            <a:ext cx="95250" cy="95251"/>
          </a:xfrm>
          <a:prstGeom prst="rect">
            <a:avLst/>
          </a:prstGeom>
        </p:spPr>
        <p:txBody>
          <a:bodyPr/>
          <a:lstStyle>
            <a:lvl1pPr>
              <a:defRPr sz="600"/>
            </a:lvl1pPr>
          </a:lstStyle>
          <a:p>
            <a:fld id="{86CB4B4D-7CA3-9044-876B-883B54F8677D}" type="slidenum">
              <a:t>‹#›</a:t>
            </a:fld>
            <a:endParaRPr dirty="0"/>
          </a:p>
        </p:txBody>
      </p:sp>
      <p:cxnSp>
        <p:nvCxnSpPr>
          <p:cNvPr id="3" name="Straight Connector 2"/>
          <p:cNvCxnSpPr/>
          <p:nvPr userDrawn="1"/>
        </p:nvCxnSpPr>
        <p:spPr>
          <a:xfrm flipV="1">
            <a:off x="262218" y="618286"/>
            <a:ext cx="8584602" cy="5138"/>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192093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Rectangle 13"/>
          <p:cNvSpPr>
            <a:spLocks noGrp="1" noChangeArrowheads="1"/>
          </p:cNvSpPr>
          <p:nvPr>
            <p:ph type="title"/>
          </p:nvPr>
        </p:nvSpPr>
        <p:spPr bwMode="auto">
          <a:xfrm>
            <a:off x="176576" y="219077"/>
            <a:ext cx="8838839" cy="33239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9" name="Text Placeholder 8"/>
          <p:cNvSpPr>
            <a:spLocks noGrp="1"/>
          </p:cNvSpPr>
          <p:nvPr>
            <p:ph type="body" sz="quarter" idx="11"/>
          </p:nvPr>
        </p:nvSpPr>
        <p:spPr>
          <a:xfrm>
            <a:off x="176575" y="977900"/>
            <a:ext cx="8838839" cy="3594101"/>
          </a:xfrm>
        </p:spPr>
        <p:txBody>
          <a:bodyPr/>
          <a:lstStyle>
            <a:lvl1pPr>
              <a:spcBef>
                <a:spcPts val="3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69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ver with 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6BE18C-209C-8642-81D2-3E0618F79B4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V="1">
            <a:off x="0" y="-20574"/>
            <a:ext cx="9180576" cy="5164074"/>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9" name="Graphic 8">
            <a:extLst>
              <a:ext uri="{FF2B5EF4-FFF2-40B4-BE49-F238E27FC236}">
                <a16:creationId xmlns:a16="http://schemas.microsoft.com/office/drawing/2014/main" id="{C1A90B83-F10F-E341-B541-D1F93365239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8600" y="4747633"/>
            <a:ext cx="2333056" cy="202874"/>
          </a:xfrm>
          <a:prstGeom prst="rect">
            <a:avLst/>
          </a:prstGeom>
        </p:spPr>
      </p:pic>
    </p:spTree>
    <p:extLst>
      <p:ext uri="{BB962C8B-B14F-4D97-AF65-F5344CB8AC3E}">
        <p14:creationId xmlns:p14="http://schemas.microsoft.com/office/powerpoint/2010/main" val="23016224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with gradient (teal) a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11A407-2C14-9241-A112-704F4BE57CD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V="1">
            <a:off x="0" y="-20574"/>
            <a:ext cx="9180576" cy="5164074"/>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7" name="Graphic 6">
            <a:extLst>
              <a:ext uri="{FF2B5EF4-FFF2-40B4-BE49-F238E27FC236}">
                <a16:creationId xmlns:a16="http://schemas.microsoft.com/office/drawing/2014/main" id="{6A9C2C9A-0605-F841-8C3E-DCE5681365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600" y="4740434"/>
            <a:ext cx="1888066" cy="170308"/>
          </a:xfrm>
          <a:prstGeom prst="rect">
            <a:avLst/>
          </a:prstGeom>
        </p:spPr>
      </p:pic>
    </p:spTree>
    <p:extLst>
      <p:ext uri="{BB962C8B-B14F-4D97-AF65-F5344CB8AC3E}">
        <p14:creationId xmlns:p14="http://schemas.microsoft.com/office/powerpoint/2010/main" val="36191828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ver with gradient (tea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109F7-77D4-FF4D-BD5B-342723319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 y="0"/>
            <a:ext cx="4572000" cy="51435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9" name="Graphic 8">
            <a:extLst>
              <a:ext uri="{FF2B5EF4-FFF2-40B4-BE49-F238E27FC236}">
                <a16:creationId xmlns:a16="http://schemas.microsoft.com/office/drawing/2014/main" id="{C1A90B83-F10F-E341-B541-D1F93365239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8600" y="4747633"/>
            <a:ext cx="2333056" cy="202874"/>
          </a:xfrm>
          <a:prstGeom prst="rect">
            <a:avLst/>
          </a:prstGeom>
        </p:spPr>
      </p:pic>
      <p:pic>
        <p:nvPicPr>
          <p:cNvPr id="7" name="Picture 6">
            <a:extLst>
              <a:ext uri="{FF2B5EF4-FFF2-40B4-BE49-F238E27FC236}">
                <a16:creationId xmlns:a16="http://schemas.microsoft.com/office/drawing/2014/main" id="{1AB3B52D-D50C-7545-B27F-02E72E38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796"/>
          <a:stretch/>
        </p:blipFill>
        <p:spPr>
          <a:xfrm>
            <a:off x="4567428" y="0"/>
            <a:ext cx="2294117" cy="4495800"/>
          </a:xfrm>
          <a:prstGeom prst="rect">
            <a:avLst/>
          </a:prstGeom>
        </p:spPr>
      </p:pic>
      <p:pic>
        <p:nvPicPr>
          <p:cNvPr id="10" name="Picture 9">
            <a:extLst>
              <a:ext uri="{FF2B5EF4-FFF2-40B4-BE49-F238E27FC236}">
                <a16:creationId xmlns:a16="http://schemas.microsoft.com/office/drawing/2014/main" id="{B0CA1026-C2CC-DD47-8279-F98E3B9B2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6861545" y="0"/>
            <a:ext cx="1143000" cy="3848100"/>
          </a:xfrm>
          <a:prstGeom prst="rect">
            <a:avLst/>
          </a:prstGeom>
        </p:spPr>
      </p:pic>
      <p:pic>
        <p:nvPicPr>
          <p:cNvPr id="11" name="Picture 10">
            <a:extLst>
              <a:ext uri="{FF2B5EF4-FFF2-40B4-BE49-F238E27FC236}">
                <a16:creationId xmlns:a16="http://schemas.microsoft.com/office/drawing/2014/main" id="{99B20D52-5DD4-E74B-81E1-6224A878D9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8002968" y="0"/>
            <a:ext cx="1143000" cy="3848100"/>
          </a:xfrm>
          <a:prstGeom prst="rect">
            <a:avLst/>
          </a:prstGeom>
        </p:spPr>
      </p:pic>
    </p:spTree>
    <p:extLst>
      <p:ext uri="{BB962C8B-B14F-4D97-AF65-F5344CB8AC3E}">
        <p14:creationId xmlns:p14="http://schemas.microsoft.com/office/powerpoint/2010/main" val="8789224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over with gradient (tea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109F7-77D4-FF4D-BD5B-342723319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 y="0"/>
            <a:ext cx="4572000" cy="51435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7" name="Picture 6">
            <a:extLst>
              <a:ext uri="{FF2B5EF4-FFF2-40B4-BE49-F238E27FC236}">
                <a16:creationId xmlns:a16="http://schemas.microsoft.com/office/drawing/2014/main" id="{1AB3B52D-D50C-7545-B27F-02E72E38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796"/>
          <a:stretch/>
        </p:blipFill>
        <p:spPr>
          <a:xfrm>
            <a:off x="4567428" y="0"/>
            <a:ext cx="2294117" cy="4495800"/>
          </a:xfrm>
          <a:prstGeom prst="rect">
            <a:avLst/>
          </a:prstGeom>
        </p:spPr>
      </p:pic>
      <p:pic>
        <p:nvPicPr>
          <p:cNvPr id="10" name="Picture 9">
            <a:extLst>
              <a:ext uri="{FF2B5EF4-FFF2-40B4-BE49-F238E27FC236}">
                <a16:creationId xmlns:a16="http://schemas.microsoft.com/office/drawing/2014/main" id="{B0CA1026-C2CC-DD47-8279-F98E3B9B2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6861545" y="0"/>
            <a:ext cx="1143000" cy="3848100"/>
          </a:xfrm>
          <a:prstGeom prst="rect">
            <a:avLst/>
          </a:prstGeom>
        </p:spPr>
      </p:pic>
      <p:pic>
        <p:nvPicPr>
          <p:cNvPr id="11" name="Picture 10">
            <a:extLst>
              <a:ext uri="{FF2B5EF4-FFF2-40B4-BE49-F238E27FC236}">
                <a16:creationId xmlns:a16="http://schemas.microsoft.com/office/drawing/2014/main" id="{99B20D52-5DD4-E74B-81E1-6224A878D9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8002968" y="0"/>
            <a:ext cx="1143000" cy="3848100"/>
          </a:xfrm>
          <a:prstGeom prst="rect">
            <a:avLst/>
          </a:prstGeom>
        </p:spPr>
      </p:pic>
      <p:pic>
        <p:nvPicPr>
          <p:cNvPr id="12" name="Graphic 11">
            <a:extLst>
              <a:ext uri="{FF2B5EF4-FFF2-40B4-BE49-F238E27FC236}">
                <a16:creationId xmlns:a16="http://schemas.microsoft.com/office/drawing/2014/main" id="{71A46076-19F1-A041-A489-CE9D791365A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600" y="4740434"/>
            <a:ext cx="1888066" cy="170308"/>
          </a:xfrm>
          <a:prstGeom prst="rect">
            <a:avLst/>
          </a:prstGeom>
        </p:spPr>
      </p:pic>
    </p:spTree>
    <p:extLst>
      <p:ext uri="{BB962C8B-B14F-4D97-AF65-F5344CB8AC3E}">
        <p14:creationId xmlns:p14="http://schemas.microsoft.com/office/powerpoint/2010/main" val="42792126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with tri-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B9B720-1EE2-AF4D-A184-34DB9491CD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9" name="Graphic 8">
            <a:extLst>
              <a:ext uri="{FF2B5EF4-FFF2-40B4-BE49-F238E27FC236}">
                <a16:creationId xmlns:a16="http://schemas.microsoft.com/office/drawing/2014/main" id="{250AFD36-A618-EC47-BD8D-C94D3103526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8600" y="4747633"/>
            <a:ext cx="2333056" cy="202874"/>
          </a:xfrm>
          <a:prstGeom prst="rect">
            <a:avLst/>
          </a:prstGeom>
        </p:spPr>
      </p:pic>
    </p:spTree>
    <p:extLst>
      <p:ext uri="{BB962C8B-B14F-4D97-AF65-F5344CB8AC3E}">
        <p14:creationId xmlns:p14="http://schemas.microsoft.com/office/powerpoint/2010/main" val="26787013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with tri-gradient (teal) a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B9B720-1EE2-AF4D-A184-34DB9491CD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8" name="Graphic 7">
            <a:extLst>
              <a:ext uri="{FF2B5EF4-FFF2-40B4-BE49-F238E27FC236}">
                <a16:creationId xmlns:a16="http://schemas.microsoft.com/office/drawing/2014/main" id="{372DF1D2-0DB2-A248-8F18-673C512D49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600" y="4740434"/>
            <a:ext cx="1888066" cy="170308"/>
          </a:xfrm>
          <a:prstGeom prst="rect">
            <a:avLst/>
          </a:prstGeom>
        </p:spPr>
      </p:pic>
    </p:spTree>
    <p:extLst>
      <p:ext uri="{BB962C8B-B14F-4D97-AF65-F5344CB8AC3E}">
        <p14:creationId xmlns:p14="http://schemas.microsoft.com/office/powerpoint/2010/main" val="29856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A4D5EC-3770-5F45-9B0D-2B51EE5EFE6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20574"/>
            <a:ext cx="9180576" cy="5164074"/>
          </a:xfrm>
          <a:prstGeom prst="rect">
            <a:avLst/>
          </a:prstGeom>
        </p:spPr>
      </p:pic>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97432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4856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tx1"/>
                </a:solidFill>
                <a:latin typeface="Arial" panose="020B0604020202020204"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457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number, half-image (bleeds)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a:solidFill>
                  <a:schemeClr val="tx1"/>
                </a:solidFill>
              </a:defRPr>
            </a:lvl1pPr>
          </a:lstStyle>
          <a:p>
            <a:pPr lvl="0"/>
            <a:r>
              <a:rPr lang="en-US" dirty="0"/>
              <a:t>Click to edit Master text styles</a:t>
            </a:r>
          </a:p>
        </p:txBody>
      </p:sp>
      <p:sp>
        <p:nvSpPr>
          <p:cNvPr id="7" name="Picture Placeholder"/>
          <p:cNvSpPr>
            <a:spLocks noGrp="1"/>
          </p:cNvSpPr>
          <p:nvPr>
            <p:ph type="pic" sz="quarter" idx="13" hasCustomPrompt="1"/>
          </p:nvPr>
        </p:nvSpPr>
        <p:spPr>
          <a:xfrm>
            <a:off x="4572000" y="0"/>
            <a:ext cx="4572000" cy="5143500"/>
          </a:xfrm>
        </p:spPr>
        <p:txBody>
          <a:bodyPr lIns="91440" tIns="91440" rIns="91440" bIns="91440"/>
          <a:lstStyle>
            <a:lvl1pPr>
              <a:defRPr baseline="0">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79038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text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9088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text, double (te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CD4EB8-96B2-164A-B0DF-BDBFACB730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p:cNvSpPr>
            <a:spLocks noGrp="1"/>
          </p:cNvSpPr>
          <p:nvPr>
            <p:ph type="title"/>
          </p:nvPr>
        </p:nvSpPr>
        <p:spPr>
          <a:xfrm>
            <a:off x="182881" y="173736"/>
            <a:ext cx="4206239" cy="4404360"/>
          </a:xfrm>
        </p:spPr>
        <p:txBody>
          <a:bodyPr/>
          <a:lstStyle>
            <a:lvl1pPr>
              <a:defRPr sz="4800" b="0" i="0">
                <a:latin typeface="Arial" panose="020B0604020202020204"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2D79256C-1FB7-9543-ACAD-40F6C8188E04}"/>
              </a:ext>
            </a:extLst>
          </p:cNvPr>
          <p:cNvSpPr>
            <a:spLocks noGrp="1"/>
          </p:cNvSpPr>
          <p:nvPr>
            <p:ph type="body" sz="quarter" idx="12"/>
          </p:nvPr>
        </p:nvSpPr>
        <p:spPr>
          <a:xfrm>
            <a:off x="4745736" y="173736"/>
            <a:ext cx="4206240" cy="4407408"/>
          </a:xfrm>
        </p:spPr>
        <p:txBody>
          <a:bodyPr/>
          <a:lstStyle>
            <a:lvl1pPr>
              <a:lnSpc>
                <a:spcPct val="90000"/>
              </a:lnSpc>
              <a:spcBef>
                <a:spcPts val="0"/>
              </a:spcBef>
              <a:defRPr sz="4800"/>
            </a:lvl1pPr>
          </a:lstStyle>
          <a:p>
            <a:pPr lvl="0"/>
            <a:r>
              <a:rPr lang="en-US" dirty="0"/>
              <a:t>Click to edit Master text styles</a:t>
            </a:r>
          </a:p>
        </p:txBody>
      </p:sp>
    </p:spTree>
    <p:extLst>
      <p:ext uri="{BB962C8B-B14F-4D97-AF65-F5344CB8AC3E}">
        <p14:creationId xmlns:p14="http://schemas.microsoft.com/office/powerpoint/2010/main" val="22722299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49812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half-image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219456" y="2550486"/>
            <a:ext cx="4123944" cy="192405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hasCustomPrompt="1"/>
          </p:nvPr>
        </p:nvSpPr>
        <p:spPr>
          <a:xfrm>
            <a:off x="4572000" y="0"/>
            <a:ext cx="4572000" cy="51435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96260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ight, text, boxes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06594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ight, text, boxes (teal)">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solidFill>
            <a:srgbClr val="3DDBD9"/>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3006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nsight, text, boxes_top right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gradFill>
            <a:gsLst>
              <a:gs pos="19000">
                <a:srgbClr val="3DDBD9"/>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17536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nsight, text, boxes_top right (teal)">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3DDBD9"/>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92695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1 large, 4 small) alt (tea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4"/>
            <a:ext cx="2286000" cy="2573337"/>
          </a:xfrm>
          <a:solidFill>
            <a:srgbClr val="F4F4F4"/>
          </a:soli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solidFill>
            <a:srgbClr val="3DDBD9"/>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50848425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1 large, 4 small) alt (cyan)">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4"/>
            <a:ext cx="2286000" cy="2573337"/>
          </a:xfrm>
          <a:solidFill>
            <a:srgbClr val="F4F4F4"/>
          </a:soli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96487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1 large, 4 small)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4"/>
            <a:ext cx="2286000" cy="2573337"/>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25229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4 tall) alt (tea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F4F4F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3DDBD9"/>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buClr>
                <a:schemeClr val="tx1"/>
              </a:buClr>
              <a:defRPr>
                <a:solidFill>
                  <a:schemeClr val="bg1"/>
                </a:solidFill>
              </a:defRPr>
            </a:lvl1pPr>
            <a:lvl2pPr>
              <a:buClr>
                <a:schemeClr val="tx1"/>
              </a:buClr>
              <a:defRPr>
                <a:solidFill>
                  <a:schemeClr val="bg1"/>
                </a:solidFill>
              </a:defRPr>
            </a:lvl2pPr>
            <a:lvl3pPr>
              <a:buClr>
                <a:schemeClr val="tx1"/>
              </a:buClr>
              <a:defRPr>
                <a:solidFill>
                  <a:schemeClr val="bg1"/>
                </a:solidFill>
              </a:defRPr>
            </a:lvl3pPr>
            <a:lvl4pPr>
              <a:buClr>
                <a:schemeClr val="tx1"/>
              </a:buClr>
              <a:defRPr>
                <a:solidFill>
                  <a:schemeClr val="bg1"/>
                </a:solidFill>
              </a:defRPr>
            </a:lvl4pPr>
            <a:lvl5pPr>
              <a:buClr>
                <a:schemeClr val="tx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buClr>
                <a:schemeClr val="tx1"/>
              </a:buClr>
              <a:defRPr>
                <a:solidFill>
                  <a:schemeClr val="bg1"/>
                </a:solidFill>
              </a:defRPr>
            </a:lvl1pPr>
            <a:lvl2pPr>
              <a:buClr>
                <a:schemeClr val="tx1"/>
              </a:buClr>
              <a:defRPr>
                <a:solidFill>
                  <a:schemeClr val="bg1"/>
                </a:solidFill>
              </a:defRPr>
            </a:lvl2pPr>
            <a:lvl3pPr>
              <a:buClr>
                <a:schemeClr val="tx1"/>
              </a:buClr>
              <a:defRPr>
                <a:solidFill>
                  <a:schemeClr val="bg1"/>
                </a:solidFill>
              </a:defRPr>
            </a:lvl3pPr>
            <a:lvl4pPr>
              <a:buClr>
                <a:schemeClr val="tx1"/>
              </a:buClr>
              <a:defRPr>
                <a:solidFill>
                  <a:schemeClr val="bg1"/>
                </a:solidFill>
              </a:defRPr>
            </a:lvl4pPr>
            <a:lvl5pPr>
              <a:buClr>
                <a:schemeClr val="tx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32914289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4 tall) teal gradient">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24358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ibm sign-off with gradient (te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6ED01A-C7E7-AA49-89AB-5411C3D383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descr="IBM 8-bar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3196" y="2312886"/>
            <a:ext cx="1297608" cy="517732"/>
          </a:xfrm>
          <a:prstGeom prst="rect">
            <a:avLst/>
          </a:prstGeom>
        </p:spPr>
      </p:pic>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08870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3" y="4692554"/>
            <a:ext cx="521589" cy="208108"/>
          </a:xfrm>
          <a:prstGeom prst="rect">
            <a:avLst/>
          </a:prstGeom>
        </p:spPr>
      </p:pic>
      <p:pic>
        <p:nvPicPr>
          <p:cNvPr id="5" name="Graphic 4">
            <a:extLst>
              <a:ext uri="{FF2B5EF4-FFF2-40B4-BE49-F238E27FC236}">
                <a16:creationId xmlns:a16="http://schemas.microsoft.com/office/drawing/2014/main" id="{65AB7F66-65FF-2D48-A6C5-7CC30F9AF6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8600" y="4747633"/>
            <a:ext cx="2333056" cy="202874"/>
          </a:xfrm>
          <a:prstGeom prst="rect">
            <a:avLst/>
          </a:prstGeom>
        </p:spPr>
      </p:pic>
    </p:spTree>
    <p:extLst>
      <p:ext uri="{BB962C8B-B14F-4D97-AF65-F5344CB8AC3E}">
        <p14:creationId xmlns:p14="http://schemas.microsoft.com/office/powerpoint/2010/main" val="30120459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3037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oxes (4 tall) alt (white)">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F4F4F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8064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8334913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4663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104316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78837460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6255001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Data and AI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28958890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520701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99150528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75424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01102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74565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dirty="0"/>
              <a:t>Click to edit</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14882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615463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8195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06110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31382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84794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38002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6054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992182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71064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E5F6FF"/>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62738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02450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2894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23693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3946767"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2" name="Content Placeholder 3"/>
          <p:cNvSpPr>
            <a:spLocks noGrp="1"/>
          </p:cNvSpPr>
          <p:nvPr>
            <p:ph sz="quarter" idx="19"/>
          </p:nvPr>
        </p:nvSpPr>
        <p:spPr>
          <a:xfrm>
            <a:off x="4572000" y="2570163"/>
            <a:ext cx="2277761"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a:cxnSpLocks/>
            <a:stCxn id="3" idx="3"/>
          </p:cNvCxnSpPr>
          <p:nvPr userDrawn="1"/>
        </p:nvCxnSpPr>
        <p:spPr bwMode="auto">
          <a:xfrm flipV="1">
            <a:off x="4343401" y="234950"/>
            <a:ext cx="20254" cy="464899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96082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4572000" y="234950"/>
            <a:ext cx="0" cy="45656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8305685-581C-3CC3-617F-EAA04ED9280F}"/>
              </a:ext>
            </a:extLst>
          </p:cNvPr>
          <p:cNvCxnSpPr>
            <a:cxnSpLocks/>
          </p:cNvCxnSpPr>
          <p:nvPr userDrawn="1"/>
        </p:nvCxnSpPr>
        <p:spPr bwMode="auto">
          <a:xfrm>
            <a:off x="228600" y="2566988"/>
            <a:ext cx="4114801" cy="47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17186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16326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7488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30837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24639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53857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17591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63387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87929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dirty="0"/>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18572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86848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56228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9886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5" name="Straight Connector 4">
            <a:extLst>
              <a:ext uri="{FF2B5EF4-FFF2-40B4-BE49-F238E27FC236}">
                <a16:creationId xmlns:a16="http://schemas.microsoft.com/office/drawing/2014/main" id="{D6282095-CEC6-B901-D5C9-B01A579D74EA}"/>
              </a:ext>
            </a:extLst>
          </p:cNvPr>
          <p:cNvCxnSpPr>
            <a:cxnSpLocks/>
          </p:cNvCxnSpPr>
          <p:nvPr userDrawn="1"/>
        </p:nvCxnSpPr>
        <p:spPr bwMode="auto">
          <a:xfrm flipV="1">
            <a:off x="4557712" y="1243584"/>
            <a:ext cx="0" cy="3252216"/>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221015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6268792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23131263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2"/>
          </a:xfrm>
          <a:prstGeom prst="rect">
            <a:avLst/>
          </a:prstGeom>
        </p:spPr>
      </p:pic>
    </p:spTree>
    <p:extLst>
      <p:ext uri="{BB962C8B-B14F-4D97-AF65-F5344CB8AC3E}">
        <p14:creationId xmlns:p14="http://schemas.microsoft.com/office/powerpoint/2010/main" val="10892536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pic>
        <p:nvPicPr>
          <p:cNvPr id="6" name="Picture"/>
          <p:cNvPicPr>
            <a:picLocks noChangeAspect="1"/>
          </p:cNvPicPr>
          <p:nvPr userDrawn="1"/>
        </p:nvPicPr>
        <p:blipFill>
          <a:blip r:embed="rId2"/>
          <a:srcRect/>
          <a:stretch/>
        </p:blipFill>
        <p:spPr>
          <a:xfrm>
            <a:off x="8393815" y="4705254"/>
            <a:ext cx="521587" cy="208108"/>
          </a:xfrm>
          <a:prstGeom prst="rect">
            <a:avLst/>
          </a:prstGeom>
        </p:spPr>
      </p:pic>
    </p:spTree>
    <p:extLst>
      <p:ext uri="{BB962C8B-B14F-4D97-AF65-F5344CB8AC3E}">
        <p14:creationId xmlns:p14="http://schemas.microsoft.com/office/powerpoint/2010/main" val="7209901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48E42E-E1A9-564E-A3D9-4EB9BC4E1D4E}"/>
              </a:ext>
            </a:extLst>
          </p:cNvPr>
          <p:cNvPicPr>
            <a:picLocks noChangeAspect="1"/>
          </p:cNvPicPr>
          <p:nvPr userDrawn="1"/>
        </p:nvPicPr>
        <p:blipFill>
          <a:blip r:embed="rId2"/>
          <a:srcRect/>
          <a:stretch/>
        </p:blipFill>
        <p:spPr>
          <a:xfrm>
            <a:off x="1629" y="916"/>
            <a:ext cx="9142373"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482618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5E769E-F6D5-4E4F-B867-CD972E1A5B2D}"/>
              </a:ext>
            </a:extLst>
          </p:cNvPr>
          <p:cNvPicPr>
            <a:picLocks noChangeAspect="1"/>
          </p:cNvPicPr>
          <p:nvPr userDrawn="1"/>
        </p:nvPicPr>
        <p:blipFill>
          <a:blip r:embed="rId2"/>
          <a:srcRect/>
          <a:stretch/>
        </p:blipFill>
        <p:spPr>
          <a:xfrm>
            <a:off x="815" y="916"/>
            <a:ext cx="9142371"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10328702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C4A6E4-D45F-3949-80AD-45FF149FA3B2}"/>
              </a:ext>
            </a:extLst>
          </p:cNvPr>
          <p:cNvPicPr>
            <a:picLocks noChangeAspect="1"/>
          </p:cNvPicPr>
          <p:nvPr userDrawn="1"/>
        </p:nvPicPr>
        <p:blipFill>
          <a:blip r:embed="rId2"/>
          <a:srcRect/>
          <a:stretch/>
        </p:blipFill>
        <p:spPr>
          <a:xfrm>
            <a:off x="815" y="457"/>
            <a:ext cx="9142373"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369578833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DDD97B-0EC6-F94B-BDCD-D6052F4722F6}"/>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543252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019048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5" indent="0">
              <a:buNone/>
              <a:defRPr/>
            </a:lvl3pPr>
            <a:lvl4pPr marL="434960" indent="0">
              <a:buNone/>
              <a:defRPr/>
            </a:lvl4pPr>
            <a:lvl5pPr marL="6318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5" indent="0">
              <a:buNone/>
              <a:defRPr/>
            </a:lvl3pPr>
            <a:lvl4pPr marL="434960" indent="0">
              <a:buNone/>
              <a:defRPr/>
            </a:lvl4pPr>
            <a:lvl5pPr marL="6318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4880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51063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78088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7297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29658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493985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9"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88040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79244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763344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60778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165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48977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1170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65885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821819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44780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3"/>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4"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6211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4"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3"/>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80199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5"/>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5"/>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87703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63944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2608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3735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56892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38696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028855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608801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289672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8123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10957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05" indent="0">
              <a:buNone/>
              <a:defRPr/>
            </a:lvl3pPr>
            <a:lvl4pPr marL="434960" indent="0">
              <a:buNone/>
              <a:defRPr/>
            </a:lvl4pPr>
            <a:lvl5pPr marL="6318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Think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221554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6" cy="517731"/>
          </a:xfrm>
          <a:prstGeom prst="rect">
            <a:avLst/>
          </a:prstGeom>
        </p:spPr>
      </p:pic>
    </p:spTree>
    <p:extLst>
      <p:ext uri="{BB962C8B-B14F-4D97-AF65-F5344CB8AC3E}">
        <p14:creationId xmlns:p14="http://schemas.microsoft.com/office/powerpoint/2010/main" val="211421645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200" y="2312885"/>
            <a:ext cx="1297604" cy="517731"/>
          </a:xfrm>
          <a:prstGeom prst="rect">
            <a:avLst/>
          </a:prstGeom>
        </p:spPr>
      </p:pic>
    </p:spTree>
    <p:extLst>
      <p:ext uri="{BB962C8B-B14F-4D97-AF65-F5344CB8AC3E}">
        <p14:creationId xmlns:p14="http://schemas.microsoft.com/office/powerpoint/2010/main" val="3951076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6"/>
            <a:ext cx="1297606" cy="517732"/>
          </a:xfrm>
          <a:prstGeom prst="rect">
            <a:avLst/>
          </a:prstGeom>
        </p:spPr>
      </p:pic>
    </p:spTree>
    <p:extLst>
      <p:ext uri="{BB962C8B-B14F-4D97-AF65-F5344CB8AC3E}">
        <p14:creationId xmlns:p14="http://schemas.microsoft.com/office/powerpoint/2010/main" val="369251242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1"/>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5" name="Footer Placeholder 2">
            <a:extLst>
              <a:ext uri="{FF2B5EF4-FFF2-40B4-BE49-F238E27FC236}">
                <a16:creationId xmlns:a16="http://schemas.microsoft.com/office/drawing/2014/main" id="{4A4976FE-F5B1-8641-AB74-54ED7124F5FD}"/>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chemeClr val="bg1"/>
                </a:solidFill>
                <a:latin typeface="IBM Plex Sans Light" panose="020B0403050203000203" pitchFamily="34" charset="77"/>
              </a:defRPr>
            </a:lvl1pPr>
          </a:lstStyle>
          <a:p>
            <a:r>
              <a:rPr lang="en-US" dirty="0"/>
              <a:t>IBM Automation / © 2021 IBM Corporation</a:t>
            </a:r>
          </a:p>
        </p:txBody>
      </p:sp>
    </p:spTree>
    <p:extLst>
      <p:ext uri="{BB962C8B-B14F-4D97-AF65-F5344CB8AC3E}">
        <p14:creationId xmlns:p14="http://schemas.microsoft.com/office/powerpoint/2010/main" val="16776025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107512944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2206518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60538671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01392984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056241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54018299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37598842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576948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1889888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242259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326422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5880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149060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338117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921583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81336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94112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7942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64625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522982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37458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52133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61737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146211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37078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959082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333398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1121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250985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15913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767115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15618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750692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247182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61463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073205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207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014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5" name="Straight Connector 4">
            <a:extLst>
              <a:ext uri="{FF2B5EF4-FFF2-40B4-BE49-F238E27FC236}">
                <a16:creationId xmlns:a16="http://schemas.microsoft.com/office/drawing/2014/main" id="{0ABEA088-C480-3EED-8D08-D4A25FB8D88A}"/>
              </a:ext>
            </a:extLst>
          </p:cNvPr>
          <p:cNvCxnSpPr>
            <a:cxnSpLocks/>
          </p:cNvCxnSpPr>
          <p:nvPr userDrawn="1"/>
        </p:nvCxnSpPr>
        <p:spPr bwMode="auto">
          <a:xfrm>
            <a:off x="237743" y="3006276"/>
            <a:ext cx="4114801" cy="0"/>
          </a:xfrm>
          <a:prstGeom prst="line">
            <a:avLst/>
          </a:prstGeom>
          <a:ln w="3175">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3ABA9B2-158C-6B7A-1322-074A7408896A}"/>
              </a:ext>
            </a:extLst>
          </p:cNvPr>
          <p:cNvCxnSpPr>
            <a:cxnSpLocks/>
          </p:cNvCxnSpPr>
          <p:nvPr userDrawn="1"/>
        </p:nvCxnSpPr>
        <p:spPr bwMode="auto">
          <a:xfrm flipV="1">
            <a:off x="4572000" y="1237785"/>
            <a:ext cx="0" cy="3258015"/>
          </a:xfrm>
          <a:prstGeom prst="line">
            <a:avLst/>
          </a:prstGeom>
          <a:ln w="3175">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6174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90372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128129207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106434766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2"/>
          </a:xfrm>
          <a:prstGeom prst="rect">
            <a:avLst/>
          </a:prstGeom>
        </p:spPr>
      </p:pic>
    </p:spTree>
    <p:extLst>
      <p:ext uri="{BB962C8B-B14F-4D97-AF65-F5344CB8AC3E}">
        <p14:creationId xmlns:p14="http://schemas.microsoft.com/office/powerpoint/2010/main" val="84662988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0"/>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Footer Placeholder 2">
            <a:extLst>
              <a:ext uri="{FF2B5EF4-FFF2-40B4-BE49-F238E27FC236}">
                <a16:creationId xmlns:a16="http://schemas.microsoft.com/office/drawing/2014/main" id="{2582ABA2-4BF7-524F-9A3F-FE7EBB9883A3}"/>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chemeClr val="bg1"/>
                </a:solidFill>
                <a:latin typeface="IBM Plex Sans Light" panose="020B0403050203000203" pitchFamily="34" charset="77"/>
              </a:defRPr>
            </a:lvl1pPr>
          </a:lstStyle>
          <a:p>
            <a:r>
              <a:rPr lang="en-US" dirty="0"/>
              <a:t>Group Name / DOC ID / Month XX, 2022 / © 2022 IBM Corporation</a:t>
            </a:r>
          </a:p>
        </p:txBody>
      </p:sp>
    </p:spTree>
    <p:extLst>
      <p:ext uri="{BB962C8B-B14F-4D97-AF65-F5344CB8AC3E}">
        <p14:creationId xmlns:p14="http://schemas.microsoft.com/office/powerpoint/2010/main" val="21996013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0"/>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chemeClr val="bg1"/>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2" y="1300134"/>
            <a:ext cx="4114731" cy="31956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Footer Placeholder 2">
            <a:extLst>
              <a:ext uri="{FF2B5EF4-FFF2-40B4-BE49-F238E27FC236}">
                <a16:creationId xmlns:a16="http://schemas.microsoft.com/office/drawing/2014/main" id="{939EF2D0-5D40-CE46-9128-465ACC074DF4}"/>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chemeClr val="bg1"/>
                </a:solidFill>
                <a:latin typeface="IBM Plex Sans Light" panose="020B0403050203000203" pitchFamily="34" charset="77"/>
              </a:defRPr>
            </a:lvl1pPr>
          </a:lstStyle>
          <a:p>
            <a:r>
              <a:rPr lang="en-US" dirty="0"/>
              <a:t>Group Name / DOC ID / Month XX, 2022 / © 2022 IBM Corporation</a:t>
            </a:r>
          </a:p>
        </p:txBody>
      </p:sp>
    </p:spTree>
    <p:extLst>
      <p:ext uri="{BB962C8B-B14F-4D97-AF65-F5344CB8AC3E}">
        <p14:creationId xmlns:p14="http://schemas.microsoft.com/office/powerpoint/2010/main" val="281995115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1"/>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chemeClr val="tx1"/>
                </a:solidFill>
              </a:defRPr>
            </a:lvl1pPr>
          </a:lstStyle>
          <a:p>
            <a:r>
              <a:rPr lang="en-US" dirty="0"/>
              <a:t>IBM Automation / © 2021 IBM Corporation</a:t>
            </a:r>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913472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5" y="201168"/>
            <a:ext cx="4142164" cy="4294632"/>
          </a:xfrm>
        </p:spPr>
        <p:txBody>
          <a:bodyPr/>
          <a:lstStyle>
            <a:lvl1pPr>
              <a:defRPr>
                <a:solidFill>
                  <a:schemeClr val="tx1"/>
                </a:solidFill>
              </a:defRPr>
            </a:lvl1pPr>
          </a:lstStyle>
          <a:p>
            <a:r>
              <a:rPr lang="en-US" dirty="0"/>
              <a:t>Custom Infographic Alt</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3" name="Footer Placeholder"/>
          <p:cNvSpPr>
            <a:spLocks noGrp="1"/>
          </p:cNvSpPr>
          <p:nvPr>
            <p:ph type="ftr" sz="quarter" idx="10"/>
          </p:nvPr>
        </p:nvSpPr>
        <p:spPr>
          <a:xfrm>
            <a:off x="4791458" y="4799202"/>
            <a:ext cx="2212147" cy="166687"/>
          </a:xfrm>
        </p:spPr>
        <p:txBody>
          <a:bodyPr/>
          <a:lstStyle>
            <a:lvl1pPr>
              <a:defRPr>
                <a:solidFill>
                  <a:schemeClr val="tx1"/>
                </a:solidFill>
              </a:defRPr>
            </a:lvl1pPr>
          </a:lstStyle>
          <a:p>
            <a:pPr marL="228588" indent="-228588">
              <a:buFontTx/>
              <a:buAutoNum type="arabicPeriod"/>
            </a:pPr>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238327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4F4F4"/>
        </a:solidFill>
        <a:effectLst/>
      </p:bgPr>
    </p:bg>
    <p:spTree>
      <p:nvGrpSpPr>
        <p:cNvPr id="1" name=""/>
        <p:cNvGrpSpPr/>
        <p:nvPr/>
      </p:nvGrpSpPr>
      <p:grpSpPr>
        <a:xfrm>
          <a:off x="0" y="0"/>
          <a:ext cx="0" cy="0"/>
          <a:chOff x="0" y="0"/>
          <a:chExt cx="0" cy="0"/>
        </a:xfrm>
      </p:grpSpPr>
      <p:sp>
        <p:nvSpPr>
          <p:cNvPr id="968" name="Title Text"/>
          <p:cNvSpPr txBox="1">
            <a:spLocks noGrp="1"/>
          </p:cNvSpPr>
          <p:nvPr>
            <p:ph type="title"/>
          </p:nvPr>
        </p:nvSpPr>
        <p:spPr>
          <a:xfrm>
            <a:off x="210312" y="139700"/>
            <a:ext cx="4142232" cy="804672"/>
          </a:xfrm>
          <a:prstGeom prst="rect">
            <a:avLst/>
          </a:prstGeom>
        </p:spPr>
        <p:txBody>
          <a:bodyPr>
            <a:normAutofit/>
          </a:bodyPr>
          <a:lstStyle>
            <a:lvl1pPr>
              <a:defRPr>
                <a:solidFill>
                  <a:srgbClr val="000000"/>
                </a:solidFill>
              </a:defRPr>
            </a:lvl1pPr>
          </a:lstStyle>
          <a:p>
            <a:r>
              <a:t>Title Text</a:t>
            </a:r>
          </a:p>
        </p:txBody>
      </p:sp>
      <p:sp>
        <p:nvSpPr>
          <p:cNvPr id="969" name="Slide Number"/>
          <p:cNvSpPr txBox="1">
            <a:spLocks noGrp="1"/>
          </p:cNvSpPr>
          <p:nvPr>
            <p:ph type="sldNum" sz="quarter" idx="2"/>
          </p:nvPr>
        </p:nvSpPr>
        <p:spPr>
          <a:prstGeom prst="rect">
            <a:avLst/>
          </a:prstGeom>
        </p:spPr>
        <p:txBody>
          <a:bodyPr/>
          <a:lstStyle>
            <a:lvl1pPr>
              <a:defRPr>
                <a:solidFill>
                  <a:srgbClr val="000000"/>
                </a:solidFill>
              </a:defRPr>
            </a:lvl1pPr>
          </a:lstStyle>
          <a:p>
            <a:pPr defTabSz="685783">
              <a:defRPr/>
            </a:pPr>
            <a:fld id="{86CB4B4D-7CA3-9044-876B-883B54F8677D}" type="slidenum">
              <a:rPr lang="en-US" smtClean="0">
                <a:latin typeface="IBM Plex Sans Light"/>
              </a:rPr>
              <a:pPr defTabSz="685783">
                <a:defRPr/>
              </a:pPr>
              <a:t>‹#›</a:t>
            </a:fld>
            <a:endParaRPr lang="en-US" dirty="0">
              <a:latin typeface="IBM Plex Sans Light"/>
            </a:endParaRPr>
          </a:p>
        </p:txBody>
      </p:sp>
    </p:spTree>
    <p:extLst>
      <p:ext uri="{BB962C8B-B14F-4D97-AF65-F5344CB8AC3E}">
        <p14:creationId xmlns:p14="http://schemas.microsoft.com/office/powerpoint/2010/main" val="3753714197"/>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9144000" cy="450056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4143431" cy="2358033"/>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6000" y="4533139"/>
            <a:ext cx="1851467" cy="428625"/>
          </a:xfrm>
        </p:spPr>
        <p:txBody>
          <a:bodyPr anchor="b"/>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8" y="4531778"/>
            <a:ext cx="1851467" cy="428625"/>
          </a:xfrm>
        </p:spPr>
        <p:txBody>
          <a:bodyPr anchor="b"/>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5" y="4697611"/>
            <a:ext cx="614283" cy="228600"/>
          </a:xfrm>
          <a:prstGeom prst="rect">
            <a:avLst/>
          </a:prstGeom>
        </p:spPr>
      </p:pic>
    </p:spTree>
    <p:extLst>
      <p:ext uri="{BB962C8B-B14F-4D97-AF65-F5344CB8AC3E}">
        <p14:creationId xmlns:p14="http://schemas.microsoft.com/office/powerpoint/2010/main" val="72932546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96314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1"/>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892"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6000" y="4533139"/>
            <a:ext cx="1851467" cy="428625"/>
          </a:xfrm>
        </p:spPr>
        <p:txBody>
          <a:bodyPr anchor="b"/>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8" y="4531778"/>
            <a:ext cx="1851467" cy="428625"/>
          </a:xfrm>
        </p:spPr>
        <p:txBody>
          <a:bodyPr anchor="b"/>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5" y="4697611"/>
            <a:ext cx="614283" cy="228600"/>
          </a:xfrm>
          <a:prstGeom prst="rect">
            <a:avLst/>
          </a:prstGeom>
        </p:spPr>
      </p:pic>
    </p:spTree>
    <p:extLst>
      <p:ext uri="{BB962C8B-B14F-4D97-AF65-F5344CB8AC3E}">
        <p14:creationId xmlns:p14="http://schemas.microsoft.com/office/powerpoint/2010/main" val="459148686"/>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4143431" cy="1715095"/>
          </a:xfrm>
        </p:spPr>
        <p:txBody>
          <a:bodyPr/>
          <a:lstStyle>
            <a:lvl1pPr>
              <a:lnSpc>
                <a:spcPct val="100000"/>
              </a:lnSpc>
              <a:defRPr sz="3225"/>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5" y="4697611"/>
            <a:ext cx="614283" cy="228600"/>
          </a:xfrm>
          <a:prstGeom prst="rect">
            <a:avLst/>
          </a:prstGeom>
        </p:spPr>
      </p:pic>
    </p:spTree>
    <p:extLst>
      <p:ext uri="{BB962C8B-B14F-4D97-AF65-F5344CB8AC3E}">
        <p14:creationId xmlns:p14="http://schemas.microsoft.com/office/powerpoint/2010/main" val="2160361107"/>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6000"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8353895" y="4697611"/>
            <a:ext cx="614283" cy="228600"/>
          </a:xfrm>
          <a:prstGeom prst="rect">
            <a:avLst/>
          </a:prstGeom>
        </p:spPr>
      </p:pic>
    </p:spTree>
    <p:extLst>
      <p:ext uri="{BB962C8B-B14F-4D97-AF65-F5344CB8AC3E}">
        <p14:creationId xmlns:p14="http://schemas.microsoft.com/office/powerpoint/2010/main" val="140720181"/>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9"/>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6000" y="144018"/>
            <a:ext cx="3787409" cy="3929658"/>
          </a:xfrm>
        </p:spPr>
        <p:txBody>
          <a:bodyPr/>
          <a:lstStyle>
            <a:lvl1pPr>
              <a:lnSpc>
                <a:spcPct val="100000"/>
              </a:lnSpc>
              <a:defRPr sz="3225">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208176023"/>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9"/>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630936"/>
            <a:ext cx="3786885" cy="350162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521662188"/>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1858324" cy="1715095"/>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90" y="213719"/>
            <a:ext cx="1857133" cy="4286845"/>
          </a:xfrm>
        </p:spPr>
        <p:txBody>
          <a:bodyPr/>
          <a:lstStyle>
            <a:lvl1pPr defTabSz="435472">
              <a:spcBef>
                <a:spcPts val="0"/>
              </a:spcBef>
              <a:defRPr>
                <a:solidFill>
                  <a:schemeClr val="tx1"/>
                </a:solidFill>
              </a:defRPr>
            </a:lvl1pPr>
            <a:lvl2pPr defTabSz="435472">
              <a:spcBef>
                <a:spcPts val="0"/>
              </a:spcBef>
              <a:defRPr>
                <a:solidFill>
                  <a:schemeClr val="tx1"/>
                </a:solidFill>
              </a:defRPr>
            </a:lvl2pPr>
            <a:lvl3pPr defTabSz="435472">
              <a:spcBef>
                <a:spcPts val="0"/>
              </a:spcBef>
              <a:defRPr>
                <a:solidFill>
                  <a:schemeClr val="tx1"/>
                </a:solidFill>
              </a:defRPr>
            </a:lvl3pPr>
            <a:lvl4pPr defTabSz="435472">
              <a:spcBef>
                <a:spcPts val="0"/>
              </a:spcBef>
              <a:defRPr>
                <a:solidFill>
                  <a:schemeClr val="tx1"/>
                </a:solidFill>
              </a:defRPr>
            </a:lvl4pPr>
            <a:lvl5pPr defTabSz="43547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3" y="213719"/>
            <a:ext cx="1855943" cy="4286845"/>
          </a:xfrm>
        </p:spPr>
        <p:txBody>
          <a:bodyPr/>
          <a:lstStyle>
            <a:lvl1pPr defTabSz="435472">
              <a:spcBef>
                <a:spcPts val="0"/>
              </a:spcBef>
              <a:defRPr>
                <a:solidFill>
                  <a:schemeClr val="tx1"/>
                </a:solidFill>
              </a:defRPr>
            </a:lvl1pPr>
            <a:lvl2pPr defTabSz="435472">
              <a:spcBef>
                <a:spcPts val="0"/>
              </a:spcBef>
              <a:defRPr>
                <a:solidFill>
                  <a:schemeClr val="tx1"/>
                </a:solidFill>
              </a:defRPr>
            </a:lvl2pPr>
            <a:lvl3pPr defTabSz="435472">
              <a:spcBef>
                <a:spcPts val="0"/>
              </a:spcBef>
              <a:defRPr>
                <a:solidFill>
                  <a:schemeClr val="tx1"/>
                </a:solidFill>
              </a:defRPr>
            </a:lvl3pPr>
            <a:lvl4pPr defTabSz="435472">
              <a:spcBef>
                <a:spcPts val="0"/>
              </a:spcBef>
              <a:defRPr>
                <a:solidFill>
                  <a:schemeClr val="tx1"/>
                </a:solidFill>
              </a:defRPr>
            </a:lvl4pPr>
            <a:lvl5pPr defTabSz="43547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2026958462"/>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4143431" cy="1072158"/>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880805582"/>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6" y="157735"/>
            <a:ext cx="6427347" cy="3071813"/>
          </a:xfrm>
        </p:spPr>
        <p:txBody>
          <a:bodyPr/>
          <a:lstStyle>
            <a:lvl1pPr>
              <a:defRPr sz="645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505021642"/>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3715457" cy="1072158"/>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2"/>
            <a:ext cx="4140238" cy="3215283"/>
          </a:xfrm>
        </p:spPr>
        <p:txBody>
          <a:bodyPr/>
          <a:lstStyle>
            <a:lvl1pPr>
              <a:lnSpc>
                <a:spcPct val="100000"/>
              </a:lnSpc>
              <a:spcBef>
                <a:spcPts val="0"/>
              </a:spcBef>
              <a:defRPr sz="2400">
                <a:solidFill>
                  <a:schemeClr val="tx2"/>
                </a:solidFill>
              </a:defRPr>
            </a:lvl1pPr>
            <a:lvl2pPr marL="219451" indent="-219451">
              <a:lnSpc>
                <a:spcPct val="100000"/>
              </a:lnSpc>
              <a:spcBef>
                <a:spcPts val="0"/>
              </a:spcBef>
              <a:defRPr sz="2400">
                <a:solidFill>
                  <a:schemeClr val="tx2"/>
                </a:solidFill>
              </a:defRPr>
            </a:lvl2pPr>
            <a:lvl3pPr marL="411470" indent="-219451">
              <a:lnSpc>
                <a:spcPct val="100000"/>
              </a:lnSpc>
              <a:spcBef>
                <a:spcPts val="0"/>
              </a:spcBef>
              <a:defRPr sz="2400">
                <a:solidFill>
                  <a:schemeClr val="tx2"/>
                </a:solidFill>
              </a:defRPr>
            </a:lvl3pPr>
            <a:lvl4pPr marL="658352">
              <a:lnSpc>
                <a:spcPct val="100000"/>
              </a:lnSpc>
              <a:spcBef>
                <a:spcPts val="0"/>
              </a:spcBef>
              <a:defRPr sz="2400">
                <a:solidFill>
                  <a:schemeClr val="tx2"/>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847433666"/>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0" cy="364390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47383666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80836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6000" y="3487294"/>
            <a:ext cx="4143431" cy="1328738"/>
          </a:xfrm>
        </p:spPr>
        <p:txBody>
          <a:bodyPr anchor="b"/>
          <a:lstStyle>
            <a:lvl1pPr>
              <a:lnSpc>
                <a:spcPct val="90000"/>
              </a:lnSpc>
              <a:spcBef>
                <a:spcPts val="0"/>
              </a:spcBef>
              <a:defRPr sz="9675"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90" y="3486151"/>
            <a:ext cx="4142836" cy="1328738"/>
          </a:xfrm>
        </p:spPr>
        <p:txBody>
          <a:bodyPr anchor="b"/>
          <a:lstStyle>
            <a:lvl1pPr>
              <a:lnSpc>
                <a:spcPct val="90000"/>
              </a:lnSpc>
              <a:spcBef>
                <a:spcPts val="0"/>
              </a:spcBef>
              <a:defRPr sz="9675"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8"/>
            <a:ext cx="2857128" cy="2358033"/>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6000" y="216028"/>
            <a:ext cx="2858318" cy="2358033"/>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4572000"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4038097916"/>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6" y="159931"/>
            <a:ext cx="1855943" cy="714971"/>
          </a:xfrm>
        </p:spPr>
        <p:txBody>
          <a:bodyPr/>
          <a:lstStyle>
            <a:lvl1pPr>
              <a:lnSpc>
                <a:spcPct val="90000"/>
              </a:lnSpc>
              <a:defRPr sz="4875">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3" y="161121"/>
            <a:ext cx="1855943" cy="713780"/>
          </a:xfrm>
        </p:spPr>
        <p:txBody>
          <a:bodyPr/>
          <a:lstStyle>
            <a:lvl1pPr>
              <a:lnSpc>
                <a:spcPct val="90000"/>
              </a:lnSpc>
              <a:defRPr sz="4875">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4"/>
            <a:ext cx="1856538" cy="715467"/>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6000"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2"/>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63" indent="-54863">
              <a:lnSpc>
                <a:spcPct val="120000"/>
              </a:lnSpc>
              <a:spcBef>
                <a:spcPts val="0"/>
              </a:spcBef>
              <a:defRPr sz="600" b="0" i="0">
                <a:solidFill>
                  <a:schemeClr val="tx1"/>
                </a:solidFill>
                <a:latin typeface="IBM Plex Sans" panose="020B0503050203000203" pitchFamily="34" charset="0"/>
              </a:defRPr>
            </a:lvl2pPr>
            <a:lvl3pPr marL="109725" indent="-54863">
              <a:lnSpc>
                <a:spcPct val="120000"/>
              </a:lnSpc>
              <a:spcBef>
                <a:spcPts val="0"/>
              </a:spcBef>
              <a:defRPr sz="600" b="0" i="0">
                <a:solidFill>
                  <a:schemeClr val="tx1"/>
                </a:solidFill>
                <a:latin typeface="IBM Plex Sans" panose="020B0503050203000203" pitchFamily="34" charset="0"/>
              </a:defRPr>
            </a:lvl3pPr>
            <a:lvl4pPr marL="164588" indent="-5486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90" y="875496"/>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3" y="874901"/>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230947102"/>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1309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6" y="150877"/>
            <a:ext cx="1855943" cy="2000846"/>
          </a:xfrm>
        </p:spPr>
        <p:txBody>
          <a:bodyPr/>
          <a:lstStyle>
            <a:lvl1pPr>
              <a:lnSpc>
                <a:spcPct val="100000"/>
              </a:lnSpc>
              <a:defRPr sz="3225">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7"/>
            <a:ext cx="4142836" cy="2000845"/>
          </a:xfrm>
        </p:spPr>
        <p:txBody>
          <a:bodyPr/>
          <a:lstStyle>
            <a:lvl1pPr>
              <a:lnSpc>
                <a:spcPct val="100000"/>
              </a:lnSpc>
              <a:spcBef>
                <a:spcPts val="0"/>
              </a:spcBef>
              <a:defRPr sz="3225">
                <a:solidFill>
                  <a:schemeClr val="tx1"/>
                </a:solidFill>
              </a:defRPr>
            </a:lvl1pPr>
            <a:lvl2pPr marL="294887" indent="-294887">
              <a:lnSpc>
                <a:spcPct val="100000"/>
              </a:lnSpc>
              <a:spcBef>
                <a:spcPts val="0"/>
              </a:spcBef>
              <a:defRPr sz="3225">
                <a:solidFill>
                  <a:schemeClr val="tx1"/>
                </a:solidFill>
              </a:defRPr>
            </a:lvl2pPr>
            <a:lvl3pPr marL="562342" indent="-294887">
              <a:lnSpc>
                <a:spcPct val="100000"/>
              </a:lnSpc>
              <a:spcBef>
                <a:spcPts val="0"/>
              </a:spcBef>
              <a:defRPr sz="3225">
                <a:solidFill>
                  <a:schemeClr val="tx1"/>
                </a:solidFill>
              </a:defRPr>
            </a:lvl3pPr>
            <a:lvl4pPr marL="857228" indent="-294887">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6"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87" indent="-294887">
              <a:lnSpc>
                <a:spcPct val="100000"/>
              </a:lnSpc>
              <a:spcBef>
                <a:spcPts val="0"/>
              </a:spcBef>
              <a:defRPr sz="3225">
                <a:solidFill>
                  <a:schemeClr val="tx1"/>
                </a:solidFill>
              </a:defRPr>
            </a:lvl2pPr>
            <a:lvl3pPr marL="562342" indent="-294887">
              <a:lnSpc>
                <a:spcPct val="100000"/>
              </a:lnSpc>
              <a:spcBef>
                <a:spcPts val="0"/>
              </a:spcBef>
              <a:defRPr sz="3225">
                <a:solidFill>
                  <a:schemeClr val="tx1"/>
                </a:solidFill>
              </a:defRPr>
            </a:lvl3pPr>
            <a:lvl4pPr marL="857228" indent="-294887">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718662524"/>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6000"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2"/>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3"/>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8"/>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3"/>
            <a:ext cx="1856538" cy="1071565"/>
          </a:xfrm>
        </p:spPr>
        <p:txBody>
          <a:bodyPr/>
          <a:lstStyle>
            <a:lvl1pPr>
              <a:lnSpc>
                <a:spcPct val="90000"/>
              </a:lnSpc>
              <a:defRPr sz="4875">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9" y="3151252"/>
            <a:ext cx="1856537" cy="1071565"/>
          </a:xfrm>
        </p:spPr>
        <p:txBody>
          <a:bodyPr/>
          <a:lstStyle>
            <a:lvl1pPr>
              <a:lnSpc>
                <a:spcPct val="90000"/>
              </a:lnSpc>
              <a:defRPr sz="4875">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1216699929"/>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6000" y="1285876"/>
            <a:ext cx="1858324"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6"/>
            <a:ext cx="1856538"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6"/>
            <a:ext cx="1857133"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6"/>
            <a:ext cx="1859514"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442380789"/>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6"/>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6"/>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6"/>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8"/>
            <a:ext cx="1858324" cy="572095"/>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6"/>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6"/>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1651323815"/>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6"/>
            <a:ext cx="1856538"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6"/>
            <a:ext cx="1857133"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6"/>
            <a:ext cx="1859514"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8"/>
            <a:ext cx="1858324"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90" y="216028"/>
            <a:ext cx="1857133"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8"/>
            <a:ext cx="1859514"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5" y="4801589"/>
            <a:ext cx="1858324" cy="142875"/>
          </a:xfrm>
        </p:spPr>
        <p:txBody>
          <a:bodyPr/>
          <a:lstStyle/>
          <a:p>
            <a:endParaRPr lang="en-US" dirty="0"/>
          </a:p>
        </p:txBody>
      </p:sp>
    </p:spTree>
    <p:extLst>
      <p:ext uri="{BB962C8B-B14F-4D97-AF65-F5344CB8AC3E}">
        <p14:creationId xmlns:p14="http://schemas.microsoft.com/office/powerpoint/2010/main" val="3110256403"/>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6000" y="216027"/>
            <a:ext cx="1855943" cy="786408"/>
          </a:xfrm>
        </p:spPr>
        <p:txBody>
          <a:bodyPr/>
          <a:lstStyle>
            <a:lvl1pPr>
              <a:lnSpc>
                <a:spcPct val="110000"/>
              </a:lnSpc>
              <a:defRPr sz="9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6000" y="1285876"/>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6"/>
            <a:ext cx="1856538" cy="3214688"/>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9" y="1285876"/>
            <a:ext cx="1853054" cy="3214688"/>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3" y="1285876"/>
            <a:ext cx="1857133" cy="3214688"/>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8"/>
            <a:ext cx="455998" cy="456057"/>
          </a:xfrm>
        </p:spPr>
        <p:txBody>
          <a:bodyPr anchor="ctr"/>
          <a:lstStyle>
            <a:lvl1pPr algn="ctr">
              <a:defRPr sz="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6028"/>
            <a:ext cx="455998" cy="456057"/>
          </a:xfrm>
        </p:spPr>
        <p:txBody>
          <a:bodyPr anchor="ctr"/>
          <a:lstStyle>
            <a:lvl1pPr algn="ctr">
              <a:defRPr sz="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3" y="216028"/>
            <a:ext cx="455998" cy="456057"/>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2285702"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4570262" y="21259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84823916"/>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144019"/>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6"/>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0" indent="-96010">
              <a:spcBef>
                <a:spcPts val="0"/>
              </a:spcBef>
              <a:defRPr sz="1050" b="0" i="0">
                <a:solidFill>
                  <a:schemeClr val="tx1"/>
                </a:solidFill>
                <a:latin typeface="IBM Plex Sans Light" panose="020B0403050203000203" pitchFamily="34" charset="0"/>
              </a:defRPr>
            </a:lvl2pPr>
            <a:lvl3pPr marL="192020" indent="-96010">
              <a:spcBef>
                <a:spcPts val="0"/>
              </a:spcBef>
              <a:defRPr sz="1050" b="0" i="0">
                <a:solidFill>
                  <a:schemeClr val="tx1"/>
                </a:solidFill>
                <a:latin typeface="IBM Plex Sans Light" panose="020B0403050203000203" pitchFamily="34" charset="0"/>
              </a:defRPr>
            </a:lvl3pPr>
            <a:lvl4pPr marL="288029" indent="-96010">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6"/>
            <a:ext cx="3785695" cy="3214688"/>
          </a:xfrm>
        </p:spPr>
        <p:txBody>
          <a:bodyPr/>
          <a:lstStyle>
            <a:lvl1pPr>
              <a:spcBef>
                <a:spcPts val="0"/>
              </a:spcBef>
              <a:defRPr sz="1050" b="0" i="0">
                <a:solidFill>
                  <a:schemeClr val="tx1"/>
                </a:solidFill>
                <a:latin typeface="IBM Plex Sans Light" panose="020B0403050203000203" pitchFamily="34" charset="0"/>
              </a:defRPr>
            </a:lvl1pPr>
            <a:lvl2pPr marL="96010" indent="-96010">
              <a:spcBef>
                <a:spcPts val="0"/>
              </a:spcBef>
              <a:defRPr sz="1050" b="0" i="0">
                <a:solidFill>
                  <a:schemeClr val="tx1"/>
                </a:solidFill>
                <a:latin typeface="IBM Plex Sans Light" panose="020B0403050203000203" pitchFamily="34" charset="0"/>
              </a:defRPr>
            </a:lvl2pPr>
            <a:lvl3pPr marL="192020" indent="-96010">
              <a:spcBef>
                <a:spcPts val="0"/>
              </a:spcBef>
              <a:defRPr sz="1050" b="0" i="0">
                <a:solidFill>
                  <a:schemeClr val="tx1"/>
                </a:solidFill>
                <a:latin typeface="IBM Plex Sans Light" panose="020B0403050203000203" pitchFamily="34" charset="0"/>
              </a:defRPr>
            </a:lvl3pPr>
            <a:lvl4pPr marL="288029" indent="-96010">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7" y="144019"/>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492583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8"/>
            <a:ext cx="2783985" cy="71497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6"/>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90" y="1285876"/>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2802710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a:cxnSpLocks/>
          </p:cNvCxnSpPr>
          <p:nvPr userDrawn="1"/>
        </p:nvCxnSpPr>
        <p:spPr bwMode="auto">
          <a:xfrm flipV="1">
            <a:off x="4572000" y="1237785"/>
            <a:ext cx="0" cy="3258015"/>
          </a:xfrm>
          <a:prstGeom prst="line">
            <a:avLst/>
          </a:prstGeom>
          <a:ln w="3175">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241763" y="3028583"/>
            <a:ext cx="4114801" cy="0"/>
          </a:xfrm>
          <a:prstGeom prst="line">
            <a:avLst/>
          </a:prstGeom>
          <a:ln w="3175">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785861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6000" y="144019"/>
            <a:ext cx="4141645"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90" y="216028"/>
            <a:ext cx="1857133" cy="4286845"/>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3" y="216028"/>
            <a:ext cx="1857133" cy="4286845"/>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44325072"/>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8"/>
            <a:ext cx="1857133" cy="1715095"/>
          </a:xfrm>
        </p:spPr>
        <p:txBody>
          <a:bodyPr/>
          <a:lstStyle>
            <a:lvl1pPr>
              <a:lnSpc>
                <a:spcPct val="10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90" y="213719"/>
            <a:ext cx="1857133" cy="4286845"/>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3" y="213719"/>
            <a:ext cx="1857133" cy="4286845"/>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0753061"/>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9"/>
            <a:ext cx="4139265"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90" y="216028"/>
            <a:ext cx="1857133"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8"/>
            <a:ext cx="1859514"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90" y="1285876"/>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3" y="1285876"/>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3811497"/>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6000" y="216028"/>
            <a:ext cx="1855943" cy="1715095"/>
          </a:xfrm>
        </p:spPr>
        <p:txBody>
          <a:bodyPr rIns="0"/>
          <a:lstStyle>
            <a:lvl1pPr>
              <a:lnSpc>
                <a:spcPct val="100000"/>
              </a:lnSpc>
              <a:defRPr sz="105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90" y="216028"/>
            <a:ext cx="1857133"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8"/>
            <a:ext cx="1859514" cy="572095"/>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90" y="1285876"/>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4" y="1285876"/>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79" indent="-68579">
              <a:lnSpc>
                <a:spcPct val="110000"/>
              </a:lnSpc>
              <a:spcBef>
                <a:spcPts val="0"/>
              </a:spcBef>
              <a:defRPr sz="750" b="0" i="0">
                <a:solidFill>
                  <a:schemeClr val="tx1"/>
                </a:solidFill>
                <a:latin typeface="IBM Plex Sans" panose="020B0503050203000203" pitchFamily="34" charset="0"/>
              </a:defRPr>
            </a:lvl2pPr>
            <a:lvl3pPr marL="137156" indent="-68579">
              <a:lnSpc>
                <a:spcPct val="110000"/>
              </a:lnSpc>
              <a:spcBef>
                <a:spcPts val="0"/>
              </a:spcBef>
              <a:defRPr sz="750" b="0" i="0">
                <a:solidFill>
                  <a:schemeClr val="tx1"/>
                </a:solidFill>
                <a:latin typeface="IBM Plex Sans" panose="020B0503050203000203" pitchFamily="34" charset="0"/>
              </a:defRPr>
            </a:lvl3pPr>
            <a:lvl4pPr marL="205735" indent="-68579">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8388611"/>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144019"/>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6"/>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0" indent="-96010">
              <a:spcBef>
                <a:spcPts val="0"/>
              </a:spcBef>
              <a:defRPr sz="1050" b="0" i="0">
                <a:solidFill>
                  <a:schemeClr val="tx1"/>
                </a:solidFill>
                <a:latin typeface="IBM Plex Sans Light" panose="020B0403050203000203" pitchFamily="34" charset="0"/>
              </a:defRPr>
            </a:lvl2pPr>
            <a:lvl3pPr marL="192020" indent="-96010">
              <a:spcBef>
                <a:spcPts val="0"/>
              </a:spcBef>
              <a:defRPr sz="1050" b="0" i="0">
                <a:solidFill>
                  <a:schemeClr val="tx1"/>
                </a:solidFill>
                <a:latin typeface="IBM Plex Sans Light" panose="020B0403050203000203" pitchFamily="34" charset="0"/>
              </a:defRPr>
            </a:lvl3pPr>
            <a:lvl4pPr marL="288029" indent="-96010">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2" y="1285876"/>
            <a:ext cx="1857133"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6"/>
            <a:ext cx="1859514" cy="3214688"/>
          </a:xfrm>
        </p:spPr>
        <p:txBody>
          <a:bodyPr/>
          <a:lstStyle>
            <a:lvl1pPr>
              <a:spcBef>
                <a:spcPts val="0"/>
              </a:spcBef>
              <a:defRPr sz="750" b="0" i="0">
                <a:solidFill>
                  <a:schemeClr val="tx1"/>
                </a:solidFill>
                <a:latin typeface="IBM Plex Sans" panose="020B0503050203000203" pitchFamily="34" charset="0"/>
              </a:defRPr>
            </a:lvl1pPr>
            <a:lvl2pPr marL="68579" indent="-68579">
              <a:spcBef>
                <a:spcPts val="0"/>
              </a:spcBef>
              <a:defRPr sz="750" b="0" i="0">
                <a:solidFill>
                  <a:schemeClr val="tx1"/>
                </a:solidFill>
                <a:latin typeface="IBM Plex Sans" panose="020B0503050203000203" pitchFamily="34" charset="0"/>
              </a:defRPr>
            </a:lvl2pPr>
            <a:lvl3pPr marL="137156" indent="-68579">
              <a:spcBef>
                <a:spcPts val="0"/>
              </a:spcBef>
              <a:defRPr sz="750" b="0" i="0">
                <a:solidFill>
                  <a:schemeClr val="tx1"/>
                </a:solidFill>
                <a:latin typeface="IBM Plex Sans" panose="020B0503050203000203" pitchFamily="34" charset="0"/>
              </a:defRPr>
            </a:lvl3pPr>
            <a:lvl4pPr marL="205735" indent="-68579">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7" y="144019"/>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90" y="216028"/>
            <a:ext cx="455998" cy="455423"/>
          </a:xfrm>
        </p:spPr>
        <p:txBody>
          <a:bodyPr anchor="ctr"/>
          <a:lstStyle>
            <a:lvl1pPr algn="ctr">
              <a:defRPr sz="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3" y="216028"/>
            <a:ext cx="456632" cy="456057"/>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4570262"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451554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6000" y="929259"/>
            <a:ext cx="2501177" cy="1143000"/>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1" y="3143250"/>
            <a:ext cx="2499987" cy="1143000"/>
          </a:xfrm>
        </p:spPr>
        <p:txBody>
          <a:bodyPr/>
          <a:lstStyle>
            <a:lvl1pPr>
              <a:lnSpc>
                <a:spcPct val="100000"/>
              </a:lnSpc>
              <a:spcBef>
                <a:spcPts val="0"/>
              </a:spcBef>
              <a:defRPr sz="1650">
                <a:solidFill>
                  <a:schemeClr val="tx1"/>
                </a:solidFill>
              </a:defRPr>
            </a:lvl1pPr>
            <a:lvl2pPr marL="150872" indent="-150872">
              <a:lnSpc>
                <a:spcPct val="100000"/>
              </a:lnSpc>
              <a:spcBef>
                <a:spcPts val="0"/>
              </a:spcBef>
              <a:defRPr sz="1650">
                <a:solidFill>
                  <a:schemeClr val="tx1"/>
                </a:solidFill>
              </a:defRPr>
            </a:lvl2pPr>
            <a:lvl3pPr marL="301745" indent="-150872">
              <a:lnSpc>
                <a:spcPct val="100000"/>
              </a:lnSpc>
              <a:spcBef>
                <a:spcPts val="0"/>
              </a:spcBef>
              <a:defRPr sz="1650">
                <a:solidFill>
                  <a:schemeClr val="tx1"/>
                </a:solidFill>
              </a:defRPr>
            </a:lvl3pPr>
            <a:lvl4pPr marL="418328" indent="-150872">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6000" y="216028"/>
            <a:ext cx="455998" cy="456057"/>
          </a:xfrm>
        </p:spPr>
        <p:txBody>
          <a:bodyPr anchor="ctr"/>
          <a:lstStyle>
            <a:lvl1pPr algn="ctr">
              <a:defRPr sz="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90" y="216028"/>
            <a:ext cx="455998" cy="456057"/>
          </a:xfrm>
        </p:spPr>
        <p:txBody>
          <a:bodyPr anchor="ctr"/>
          <a:lstStyle>
            <a:lvl1pPr algn="ctr">
              <a:defRPr sz="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6000" y="2427733"/>
            <a:ext cx="455998" cy="456057"/>
          </a:xfrm>
        </p:spPr>
        <p:txBody>
          <a:bodyPr anchor="ctr"/>
          <a:lstStyle>
            <a:lvl1pPr algn="ctr">
              <a:defRPr sz="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90" y="2428876"/>
            <a:ext cx="455998" cy="456057"/>
          </a:xfrm>
        </p:spPr>
        <p:txBody>
          <a:bodyPr anchor="ctr"/>
          <a:lstStyle>
            <a:lvl1pPr algn="ctr">
              <a:defRPr sz="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4571405"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1309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3048039"/>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7"/>
            <a:ext cx="2142846" cy="85382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2"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90"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3"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8"/>
            <a:ext cx="1858324" cy="428030"/>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51715560"/>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4"/>
            <a:ext cx="4141050" cy="853821"/>
          </a:xfrm>
        </p:spPr>
        <p:txBody>
          <a:bodyPr rIns="457200"/>
          <a:lstStyle>
            <a:lvl1pPr>
              <a:lnSpc>
                <a:spcPct val="110000"/>
              </a:lnSpc>
              <a:defRPr sz="2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90" y="21371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90"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3"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8"/>
            <a:ext cx="1858324" cy="168021"/>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6766312"/>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216028"/>
            <a:ext cx="1858324" cy="1715095"/>
          </a:xfrm>
        </p:spPr>
        <p:txBody>
          <a:bodyPr/>
          <a:lstStyle>
            <a:lvl1pPr>
              <a:lnSpc>
                <a:spcPct val="100000"/>
              </a:lnSpc>
              <a:defRPr sz="105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6000" y="2496313"/>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1"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8"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3"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0368050"/>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144019"/>
            <a:ext cx="4143431"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6000" y="2496313"/>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2"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8"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3" y="2500314"/>
            <a:ext cx="1855943" cy="2004344"/>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466704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739273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77394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216028"/>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90"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90"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3"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7"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7"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0" indent="-96010">
              <a:lnSpc>
                <a:spcPct val="110000"/>
              </a:lnSpc>
              <a:spcBef>
                <a:spcPts val="0"/>
              </a:spcBef>
              <a:defRPr sz="1050" b="0" i="0">
                <a:solidFill>
                  <a:schemeClr val="tx1"/>
                </a:solidFill>
                <a:latin typeface="IBM Plex Sans Light" panose="020B0403050203000203" pitchFamily="34" charset="0"/>
              </a:defRPr>
            </a:lvl2pPr>
            <a:lvl3pPr marL="192020" indent="-96010">
              <a:lnSpc>
                <a:spcPct val="110000"/>
              </a:lnSpc>
              <a:spcBef>
                <a:spcPts val="0"/>
              </a:spcBef>
              <a:defRPr sz="1050" b="0" i="0">
                <a:solidFill>
                  <a:schemeClr val="tx1"/>
                </a:solidFill>
                <a:latin typeface="IBM Plex Sans Light" panose="020B0403050203000203" pitchFamily="34" charset="0"/>
              </a:defRPr>
            </a:lvl3pPr>
            <a:lvl4pPr marL="288029" indent="-96010">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53189585"/>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6000" y="216027"/>
            <a:ext cx="1855943" cy="1072158"/>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3"/>
            <a:ext cx="1856538" cy="1428750"/>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1" y="500063"/>
            <a:ext cx="1857133" cy="1428750"/>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3" y="500063"/>
            <a:ext cx="1857133" cy="1428750"/>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3"/>
            <a:ext cx="1856538" cy="1422256"/>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3" y="2786063"/>
            <a:ext cx="1857133" cy="1428750"/>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8"/>
            <a:ext cx="150856" cy="151209"/>
          </a:xfrm>
        </p:spPr>
        <p:txBody>
          <a:bodyPr/>
          <a:lstStyle>
            <a:lvl1pPr>
              <a:defRPr sz="525">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8"/>
            <a:ext cx="150856" cy="151209"/>
          </a:xfrm>
        </p:spPr>
        <p:txBody>
          <a:bodyPr/>
          <a:lstStyle>
            <a:lvl1pPr>
              <a:defRPr sz="525">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3" y="216028"/>
            <a:ext cx="150856" cy="151209"/>
          </a:xfrm>
        </p:spPr>
        <p:txBody>
          <a:bodyPr/>
          <a:lstStyle>
            <a:lvl1pPr>
              <a:defRPr sz="525">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8"/>
            <a:ext cx="150856" cy="151209"/>
          </a:xfrm>
        </p:spPr>
        <p:txBody>
          <a:bodyPr/>
          <a:lstStyle>
            <a:lvl1pPr>
              <a:defRPr sz="525">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8"/>
            <a:ext cx="150856" cy="151209"/>
          </a:xfrm>
        </p:spPr>
        <p:txBody>
          <a:bodyPr/>
          <a:lstStyle>
            <a:lvl1pPr>
              <a:defRPr sz="525">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3" y="2510488"/>
            <a:ext cx="150856" cy="151209"/>
          </a:xfrm>
        </p:spPr>
        <p:txBody>
          <a:bodyPr/>
          <a:lstStyle>
            <a:lvl1pPr>
              <a:defRPr sz="525">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2285704"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2285702"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4570262" y="21259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74388944"/>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6000" y="144019"/>
            <a:ext cx="4139264" cy="1279922"/>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90" y="216027"/>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3" y="216027"/>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90"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3"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9" y="2499741"/>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8"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6"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1"/>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13386616"/>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6000" y="216028"/>
            <a:ext cx="1855943" cy="1279922"/>
          </a:xfrm>
        </p:spPr>
        <p:txBody>
          <a:bodyPr rIns="0"/>
          <a:lstStyle>
            <a:lvl1pPr>
              <a:lnSpc>
                <a:spcPct val="110000"/>
              </a:lnSpc>
              <a:defRPr sz="13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90" y="216027"/>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3" y="216027"/>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90"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3"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3"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8" y="2500314"/>
            <a:ext cx="1857133" cy="1857970"/>
          </a:xfrm>
        </p:spPr>
        <p:txBody>
          <a:bodyPr/>
          <a:lstStyle>
            <a:lvl1pPr>
              <a:spcBef>
                <a:spcPts val="0"/>
              </a:spcBef>
              <a:defRPr sz="1050">
                <a:solidFill>
                  <a:schemeClr val="tx1"/>
                </a:solidFill>
              </a:defRPr>
            </a:lvl1pPr>
            <a:lvl2pPr marL="96010" indent="-96010">
              <a:spcBef>
                <a:spcPts val="0"/>
              </a:spcBef>
              <a:defRPr sz="1050">
                <a:solidFill>
                  <a:schemeClr val="tx1"/>
                </a:solidFill>
              </a:defRPr>
            </a:lvl2pPr>
            <a:lvl3pPr marL="192020" indent="-96010">
              <a:spcBef>
                <a:spcPts val="0"/>
              </a:spcBef>
              <a:defRPr sz="1050">
                <a:solidFill>
                  <a:schemeClr val="tx1"/>
                </a:solidFill>
              </a:defRPr>
            </a:lvl3pPr>
            <a:lvl4pPr marL="288029" indent="-96010">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6"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1"/>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64761412"/>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6"/>
            <a:ext cx="1858324" cy="3214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6"/>
            <a:ext cx="1856538" cy="3214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90" y="213719"/>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30896661"/>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4" y="4839236"/>
            <a:ext cx="102592" cy="92333"/>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6000" y="1285876"/>
            <a:ext cx="1858324" cy="3214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3" y="0"/>
            <a:ext cx="6858298"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882300029"/>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4" y="4839236"/>
            <a:ext cx="102592" cy="92333"/>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6"/>
            <a:ext cx="1858324" cy="3214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8" y="211933"/>
            <a:ext cx="6430919" cy="471725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25076134"/>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4" y="4839236"/>
            <a:ext cx="102592"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56181191"/>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4" y="4839236"/>
            <a:ext cx="102592"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5" y="213718"/>
            <a:ext cx="8715431" cy="471785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49474564"/>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6000" y="2295526"/>
            <a:ext cx="927376" cy="928688"/>
          </a:xfrm>
          <a:solidFill>
            <a:srgbClr val="E0E0E0"/>
          </a:solidFill>
        </p:spPr>
        <p:txBody>
          <a:bodyPr anchor="ctr"/>
          <a:lstStyle>
            <a:lvl1pPr marL="0" marR="0" indent="0" algn="ctr" defTabSz="91437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37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9" y="2295526"/>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6000" y="3571876"/>
            <a:ext cx="927376" cy="928688"/>
          </a:xfrm>
          <a:solidFill>
            <a:srgbClr val="E0E0E0"/>
          </a:solidFill>
        </p:spPr>
        <p:txBody>
          <a:bodyPr anchor="ctr"/>
          <a:lstStyle>
            <a:lvl1pPr marL="0" marR="0" indent="0" algn="ctr" defTabSz="91437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37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9" y="3571876"/>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6000"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9" y="1000125"/>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6"/>
            <a:ext cx="927376" cy="928688"/>
          </a:xfrm>
          <a:solidFill>
            <a:srgbClr val="E0E0E0"/>
          </a:solidFill>
        </p:spPr>
        <p:txBody>
          <a:bodyPr anchor="ctr"/>
          <a:lstStyle>
            <a:lvl1pPr marL="0" marR="0" indent="0" algn="ctr" defTabSz="91437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37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3" y="2295526"/>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6"/>
            <a:ext cx="927376" cy="928688"/>
          </a:xfrm>
          <a:solidFill>
            <a:srgbClr val="E0E0E0"/>
          </a:solidFill>
        </p:spPr>
        <p:txBody>
          <a:bodyPr anchor="ctr"/>
          <a:lstStyle>
            <a:lvl1pPr marL="0" marR="0" indent="0" algn="ctr" defTabSz="91437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37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3" y="3571876"/>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37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378"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3" y="1000125"/>
            <a:ext cx="2140465" cy="928688"/>
          </a:xfrm>
        </p:spPr>
        <p:txBody>
          <a:bodyPr/>
          <a:lstStyle>
            <a:lvl1pPr>
              <a:lnSpc>
                <a:spcPct val="110000"/>
              </a:lnSpc>
              <a:spcBef>
                <a:spcPts val="0"/>
              </a:spcBef>
              <a:defRPr sz="1050">
                <a:solidFill>
                  <a:schemeClr val="tx1"/>
                </a:solidFill>
              </a:defRPr>
            </a:lvl1pPr>
            <a:lvl2pPr marL="96010" indent="-96010">
              <a:lnSpc>
                <a:spcPct val="110000"/>
              </a:lnSpc>
              <a:spcBef>
                <a:spcPts val="0"/>
              </a:spcBef>
              <a:defRPr sz="1050">
                <a:solidFill>
                  <a:schemeClr val="tx1"/>
                </a:solidFill>
              </a:defRPr>
            </a:lvl2pPr>
            <a:lvl3pPr marL="192020" indent="-96010">
              <a:lnSpc>
                <a:spcPct val="110000"/>
              </a:lnSpc>
              <a:spcBef>
                <a:spcPts val="0"/>
              </a:spcBef>
              <a:defRPr sz="1050">
                <a:solidFill>
                  <a:schemeClr val="tx1"/>
                </a:solidFill>
              </a:defRPr>
            </a:lvl3pPr>
            <a:lvl4pPr marL="288029" indent="-96010">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685738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4572000" y="0"/>
            <a:ext cx="4572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35228" y="2570163"/>
            <a:ext cx="2344207"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EC7BA33-19D2-A56E-7C28-52D68A87A110}"/>
              </a:ext>
            </a:extLst>
          </p:cNvPr>
          <p:cNvCxnSpPr>
            <a:cxnSpLocks/>
          </p:cNvCxnSpPr>
          <p:nvPr userDrawn="1"/>
        </p:nvCxnSpPr>
        <p:spPr bwMode="auto">
          <a:xfrm flipV="1">
            <a:off x="2344210"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Content Placeholder 3">
            <a:extLst>
              <a:ext uri="{FF2B5EF4-FFF2-40B4-BE49-F238E27FC236}">
                <a16:creationId xmlns:a16="http://schemas.microsoft.com/office/drawing/2014/main" id="{AD291D9D-9B0A-A233-224C-3A3BAE15746C}"/>
              </a:ext>
            </a:extLst>
          </p:cNvPr>
          <p:cNvSpPr>
            <a:spLocks noGrp="1"/>
          </p:cNvSpPr>
          <p:nvPr>
            <p:ph sz="quarter" idx="21"/>
          </p:nvPr>
        </p:nvSpPr>
        <p:spPr>
          <a:xfrm>
            <a:off x="2379435" y="2570163"/>
            <a:ext cx="2192566" cy="2573337"/>
          </a:xfrm>
          <a:noFill/>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2645486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1715095"/>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9"/>
            <a:ext cx="6428538" cy="4286845"/>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9410097"/>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3" y="213719"/>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3" indent="-54863">
              <a:lnSpc>
                <a:spcPct val="120000"/>
              </a:lnSpc>
              <a:spcBef>
                <a:spcPts val="0"/>
              </a:spcBef>
              <a:defRPr sz="600" b="0" i="0">
                <a:solidFill>
                  <a:schemeClr val="tx1"/>
                </a:solidFill>
                <a:latin typeface="IBM Plex Sans" panose="020B0503050203000203" pitchFamily="34" charset="0"/>
              </a:defRPr>
            </a:lvl2pPr>
            <a:lvl3pPr marL="109725" indent="-54863">
              <a:lnSpc>
                <a:spcPct val="120000"/>
              </a:lnSpc>
              <a:spcBef>
                <a:spcPts val="0"/>
              </a:spcBef>
              <a:defRPr sz="600" b="0" i="0">
                <a:solidFill>
                  <a:schemeClr val="tx1"/>
                </a:solidFill>
                <a:latin typeface="IBM Plex Sans" panose="020B0503050203000203" pitchFamily="34" charset="0"/>
              </a:defRPr>
            </a:lvl3pPr>
            <a:lvl4pPr marL="164588" indent="-5486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203174"/>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8"/>
            <a:ext cx="1855943" cy="572643"/>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8532994"/>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3" y="213719"/>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3" indent="-54863">
              <a:lnSpc>
                <a:spcPct val="120000"/>
              </a:lnSpc>
              <a:spcBef>
                <a:spcPts val="0"/>
              </a:spcBef>
              <a:defRPr sz="600" b="0" i="0">
                <a:solidFill>
                  <a:schemeClr val="tx1"/>
                </a:solidFill>
                <a:latin typeface="IBM Plex Sans" panose="020B0503050203000203" pitchFamily="34" charset="0"/>
              </a:defRPr>
            </a:lvl2pPr>
            <a:lvl3pPr marL="109725" indent="-54863">
              <a:lnSpc>
                <a:spcPct val="120000"/>
              </a:lnSpc>
              <a:spcBef>
                <a:spcPts val="0"/>
              </a:spcBef>
              <a:defRPr sz="600" b="0" i="0">
                <a:solidFill>
                  <a:schemeClr val="tx1"/>
                </a:solidFill>
                <a:latin typeface="IBM Plex Sans" panose="020B0503050203000203" pitchFamily="34" charset="0"/>
              </a:defRPr>
            </a:lvl3pPr>
            <a:lvl4pPr marL="164588" indent="-5486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7" y="4801792"/>
            <a:ext cx="1858324" cy="142875"/>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90" y="213719"/>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3" indent="-54863">
              <a:lnSpc>
                <a:spcPct val="120000"/>
              </a:lnSpc>
              <a:spcBef>
                <a:spcPts val="0"/>
              </a:spcBef>
              <a:defRPr sz="600" b="0" i="0">
                <a:solidFill>
                  <a:schemeClr val="tx1"/>
                </a:solidFill>
                <a:latin typeface="IBM Plex Sans" panose="020B0503050203000203" pitchFamily="34" charset="0"/>
              </a:defRPr>
            </a:lvl2pPr>
            <a:lvl3pPr marL="109725" indent="-54863">
              <a:lnSpc>
                <a:spcPct val="120000"/>
              </a:lnSpc>
              <a:spcBef>
                <a:spcPts val="0"/>
              </a:spcBef>
              <a:defRPr sz="600" b="0" i="0">
                <a:solidFill>
                  <a:schemeClr val="tx1"/>
                </a:solidFill>
                <a:latin typeface="IBM Plex Sans" panose="020B0503050203000203" pitchFamily="34" charset="0"/>
              </a:defRPr>
            </a:lvl3pPr>
            <a:lvl4pPr marL="164588" indent="-5486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684535"/>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3924004" y="2313173"/>
            <a:ext cx="1295993" cy="517155"/>
          </a:xfrm>
          <a:prstGeom prst="rect">
            <a:avLst/>
          </a:prstGeom>
        </p:spPr>
      </p:pic>
    </p:spTree>
    <p:extLst>
      <p:ext uri="{BB962C8B-B14F-4D97-AF65-F5344CB8AC3E}">
        <p14:creationId xmlns:p14="http://schemas.microsoft.com/office/powerpoint/2010/main" val="853353779"/>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144163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554593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34571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391221546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3096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4572000"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5033865"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EC7BA33-19D2-A56E-7C28-52D68A87A110}"/>
              </a:ext>
            </a:extLst>
          </p:cNvPr>
          <p:cNvCxnSpPr>
            <a:cxnSpLocks/>
          </p:cNvCxnSpPr>
          <p:nvPr userDrawn="1"/>
        </p:nvCxnSpPr>
        <p:spPr bwMode="auto">
          <a:xfrm flipV="1">
            <a:off x="2344210"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F2AD63B-6656-BEAA-9E63-E63512863383}"/>
              </a:ext>
            </a:extLst>
          </p:cNvPr>
          <p:cNvCxnSpPr>
            <a:cxnSpLocks/>
          </p:cNvCxnSpPr>
          <p:nvPr userDrawn="1"/>
        </p:nvCxnSpPr>
        <p:spPr bwMode="auto">
          <a:xfrm flipV="1">
            <a:off x="6764565"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312885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86678231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3035286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95268687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657663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1666533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4461079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51855819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384972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510589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dirty="0"/>
              <a:t>Click to edit</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835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493939"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36770" y="2945185"/>
            <a:ext cx="5033865"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800532" y="2945185"/>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EC7BA33-19D2-A56E-7C28-52D68A87A110}"/>
              </a:ext>
            </a:extLst>
          </p:cNvPr>
          <p:cNvCxnSpPr>
            <a:cxnSpLocks/>
          </p:cNvCxnSpPr>
          <p:nvPr userDrawn="1"/>
        </p:nvCxnSpPr>
        <p:spPr bwMode="auto">
          <a:xfrm flipV="1">
            <a:off x="3048000" y="3278459"/>
            <a:ext cx="0" cy="1369475"/>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78FE5DD-213D-9AAD-D3F0-3198895296E4}"/>
              </a:ext>
            </a:extLst>
          </p:cNvPr>
          <p:cNvCxnSpPr>
            <a:cxnSpLocks/>
          </p:cNvCxnSpPr>
          <p:nvPr userDrawn="1"/>
        </p:nvCxnSpPr>
        <p:spPr bwMode="auto">
          <a:xfrm flipV="1">
            <a:off x="4572000" y="1326995"/>
            <a:ext cx="0" cy="133229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93833DF-4772-F2FD-0B4C-9383712ED84E}"/>
              </a:ext>
            </a:extLst>
          </p:cNvPr>
          <p:cNvCxnSpPr>
            <a:cxnSpLocks/>
          </p:cNvCxnSpPr>
          <p:nvPr userDrawn="1"/>
        </p:nvCxnSpPr>
        <p:spPr bwMode="auto">
          <a:xfrm flipV="1">
            <a:off x="6088566" y="3278459"/>
            <a:ext cx="0" cy="1369475"/>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17281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261840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195345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766313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039457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302550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49254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986784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646266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571352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E5F6FF"/>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0734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6096000"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5033865"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EC7BA33-19D2-A56E-7C28-52D68A87A110}"/>
              </a:ext>
            </a:extLst>
          </p:cNvPr>
          <p:cNvCxnSpPr>
            <a:cxnSpLocks/>
          </p:cNvCxnSpPr>
          <p:nvPr userDrawn="1"/>
        </p:nvCxnSpPr>
        <p:spPr bwMode="auto">
          <a:xfrm flipV="1">
            <a:off x="3048000" y="2864921"/>
            <a:ext cx="0" cy="179416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76319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645798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258740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617114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7" y="1243584"/>
            <a:ext cx="3946767"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2" name="Content Placeholder 3"/>
          <p:cNvSpPr>
            <a:spLocks noGrp="1"/>
          </p:cNvSpPr>
          <p:nvPr>
            <p:ph sz="quarter" idx="19"/>
          </p:nvPr>
        </p:nvSpPr>
        <p:spPr>
          <a:xfrm>
            <a:off x="4572001" y="2570164"/>
            <a:ext cx="2277761"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a:cxnSpLocks/>
            <a:stCxn id="3" idx="3"/>
          </p:cNvCxnSpPr>
          <p:nvPr userDrawn="1"/>
        </p:nvCxnSpPr>
        <p:spPr bwMode="auto">
          <a:xfrm flipV="1">
            <a:off x="4343402" y="234951"/>
            <a:ext cx="20254" cy="464899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832905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63C6C5B-CC0E-FD50-9723-89873B256746}"/>
              </a:ext>
            </a:extLst>
          </p:cNvPr>
          <p:cNvCxnSpPr/>
          <p:nvPr userDrawn="1"/>
        </p:nvCxnSpPr>
        <p:spPr bwMode="auto">
          <a:xfrm flipV="1">
            <a:off x="6858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664DE47-0992-FF56-3B7D-66AFC3AE5A03}"/>
              </a:ext>
            </a:extLst>
          </p:cNvPr>
          <p:cNvCxnSpPr>
            <a:cxnSpLocks/>
          </p:cNvCxnSpPr>
          <p:nvPr userDrawn="1"/>
        </p:nvCxnSpPr>
        <p:spPr bwMode="auto">
          <a:xfrm flipV="1">
            <a:off x="2286000" y="2570164"/>
            <a:ext cx="0" cy="192563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8305685-581C-3CC3-617F-EAA04ED9280F}"/>
              </a:ext>
            </a:extLst>
          </p:cNvPr>
          <p:cNvCxnSpPr>
            <a:cxnSpLocks/>
          </p:cNvCxnSpPr>
          <p:nvPr userDrawn="1"/>
        </p:nvCxnSpPr>
        <p:spPr bwMode="auto">
          <a:xfrm>
            <a:off x="228600" y="2566988"/>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928321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271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88318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899463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926184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7417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81556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352757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92319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320650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dirty="0"/>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049669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548777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94784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288493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203799220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8799241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6"/>
            <a:ext cx="1297606" cy="517732"/>
          </a:xfrm>
          <a:prstGeom prst="rect">
            <a:avLst/>
          </a:prstGeom>
        </p:spPr>
      </p:pic>
    </p:spTree>
    <p:extLst>
      <p:ext uri="{BB962C8B-B14F-4D97-AF65-F5344CB8AC3E}">
        <p14:creationId xmlns:p14="http://schemas.microsoft.com/office/powerpoint/2010/main" val="167649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574037"/>
            <a:ext cx="9144000" cy="2569463"/>
          </a:xfrm>
          <a:noFill/>
        </p:spPr>
        <p:txBody>
          <a:bodyPr lIns="182880" tIns="164592" rIns="228600" bIns="228600"/>
          <a:lstStyle>
            <a:lvl1pPr>
              <a:defRPr sz="4800">
                <a:solidFill>
                  <a:schemeClr val="tx1"/>
                </a:solidFill>
              </a:defRPr>
            </a:lvl1pPr>
          </a:lstStyle>
          <a:p>
            <a:r>
              <a:rPr lang="en-US"/>
              <a:t>Click to edit Master title style</a:t>
            </a:r>
          </a:p>
        </p:txBody>
      </p:sp>
      <p:sp>
        <p:nvSpPr>
          <p:cNvPr id="12" name="Content Placeholder 2"/>
          <p:cNvSpPr>
            <a:spLocks noGrp="1"/>
          </p:cNvSpPr>
          <p:nvPr>
            <p:ph sz="quarter" idx="19"/>
          </p:nvPr>
        </p:nvSpPr>
        <p:spPr>
          <a:xfrm>
            <a:off x="571500" y="176215"/>
            <a:ext cx="2286000" cy="23147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3429000" y="176213"/>
            <a:ext cx="2286000" cy="2314733"/>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86500" y="176213"/>
            <a:ext cx="2286000" cy="231472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142593" y="39769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006663" y="39769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784729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173428143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00733341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29873401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47352608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80324833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1133414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65482669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67688972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94544932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5349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574037"/>
            <a:ext cx="9144000" cy="2569463"/>
          </a:xfrm>
          <a:noFill/>
        </p:spPr>
        <p:txBody>
          <a:bodyPr lIns="182880" tIns="164592" rIns="228600" bIns="228600"/>
          <a:lstStyle>
            <a:lvl1pPr>
              <a:defRPr sz="4800">
                <a:solidFill>
                  <a:schemeClr val="tx1"/>
                </a:solidFill>
              </a:defRPr>
            </a:lvl1pPr>
          </a:lstStyle>
          <a:p>
            <a:r>
              <a:rPr lang="en-US"/>
              <a:t>Click to edit Master title style</a:t>
            </a:r>
          </a:p>
        </p:txBody>
      </p:sp>
      <p:sp>
        <p:nvSpPr>
          <p:cNvPr id="12" name="Content Placeholder 2"/>
          <p:cNvSpPr>
            <a:spLocks noGrp="1"/>
          </p:cNvSpPr>
          <p:nvPr>
            <p:ph sz="quarter" idx="19"/>
          </p:nvPr>
        </p:nvSpPr>
        <p:spPr>
          <a:xfrm>
            <a:off x="571500" y="176215"/>
            <a:ext cx="2286000" cy="23147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3429000" y="176213"/>
            <a:ext cx="2286000" cy="2314733"/>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86500" y="176213"/>
            <a:ext cx="2286000" cy="231472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142593" y="397692"/>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006663" y="397692"/>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852022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84280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77382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628888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93583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1796004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863512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393930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426193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93262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0233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oxes (1 large, 4 small)">
    <p:spTree>
      <p:nvGrpSpPr>
        <p:cNvPr id="1" name=""/>
        <p:cNvGrpSpPr/>
        <p:nvPr/>
      </p:nvGrpSpPr>
      <p:grpSpPr>
        <a:xfrm>
          <a:off x="0" y="0"/>
          <a:ext cx="0" cy="0"/>
          <a:chOff x="0" y="0"/>
          <a:chExt cx="0" cy="0"/>
        </a:xfrm>
      </p:grpSpPr>
      <p:sp>
        <p:nvSpPr>
          <p:cNvPr id="12" name="Content Placeholder 2"/>
          <p:cNvSpPr>
            <a:spLocks noGrp="1"/>
          </p:cNvSpPr>
          <p:nvPr>
            <p:ph sz="quarter" idx="19"/>
          </p:nvPr>
        </p:nvSpPr>
        <p:spPr>
          <a:xfrm>
            <a:off x="586030" y="1078986"/>
            <a:ext cx="2286000" cy="215491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3443530" y="1078985"/>
            <a:ext cx="2286000" cy="21549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301030" y="1078985"/>
            <a:ext cx="2286000" cy="21549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157123" y="1300463"/>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021193" y="1300463"/>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10312" y="3233902"/>
            <a:ext cx="8686800"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2">
            <a:extLst>
              <a:ext uri="{FF2B5EF4-FFF2-40B4-BE49-F238E27FC236}">
                <a16:creationId xmlns:a16="http://schemas.microsoft.com/office/drawing/2014/main" id="{BB8DD4C1-5BAC-C609-E657-0A547B1C1F2A}"/>
              </a:ext>
            </a:extLst>
          </p:cNvPr>
          <p:cNvSpPr>
            <a:spLocks noGrp="1"/>
          </p:cNvSpPr>
          <p:nvPr>
            <p:ph sz="quarter" idx="20"/>
          </p:nvPr>
        </p:nvSpPr>
        <p:spPr>
          <a:xfrm>
            <a:off x="586030" y="3553539"/>
            <a:ext cx="7935363" cy="116440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8" name="Title">
            <a:extLst>
              <a:ext uri="{FF2B5EF4-FFF2-40B4-BE49-F238E27FC236}">
                <a16:creationId xmlns:a16="http://schemas.microsoft.com/office/drawing/2014/main" id="{2B1782F6-73B3-8BA1-A703-FE6BAC6AC055}"/>
              </a:ext>
            </a:extLst>
          </p:cNvPr>
          <p:cNvSpPr>
            <a:spLocks noGrp="1"/>
          </p:cNvSpPr>
          <p:nvPr>
            <p:ph type="title" hasCustomPrompt="1"/>
          </p:nvPr>
        </p:nvSpPr>
        <p:spPr>
          <a:xfrm>
            <a:off x="210312" y="201168"/>
            <a:ext cx="4142232" cy="344080"/>
          </a:xfrm>
        </p:spPr>
        <p:txBody>
          <a:bodyPr/>
          <a:lstStyle>
            <a:lvl1pPr>
              <a:defRPr>
                <a:solidFill>
                  <a:schemeClr val="tx1"/>
                </a:solidFill>
              </a:defRPr>
            </a:lvl1pPr>
          </a:lstStyle>
          <a:p>
            <a:r>
              <a:rPr lang="en-US"/>
              <a:t>Click to edit Master title style</a:t>
            </a:r>
            <a:br>
              <a:rPr lang="en-US"/>
            </a:br>
            <a:r>
              <a:rPr lang="en-US"/>
              <a:t>title style</a:t>
            </a:r>
          </a:p>
        </p:txBody>
      </p:sp>
    </p:spTree>
    <p:extLst>
      <p:ext uri="{BB962C8B-B14F-4D97-AF65-F5344CB8AC3E}">
        <p14:creationId xmlns:p14="http://schemas.microsoft.com/office/powerpoint/2010/main" val="247037108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282229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095582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90967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98033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93950608"/>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899904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523141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xes (1 large, 3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025348"/>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2" name="Content Placeholder 2"/>
          <p:cNvSpPr>
            <a:spLocks noGrp="1"/>
          </p:cNvSpPr>
          <p:nvPr>
            <p:ph sz="quarter" idx="19"/>
          </p:nvPr>
        </p:nvSpPr>
        <p:spPr>
          <a:xfrm>
            <a:off x="100004" y="2286000"/>
            <a:ext cx="2743200" cy="25146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3104172" y="2285999"/>
            <a:ext cx="2743200" cy="25146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053046" y="2285999"/>
            <a:ext cx="2743200" cy="25146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021801" y="2335034"/>
            <a:ext cx="0" cy="2514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5968508" y="2335034"/>
            <a:ext cx="0" cy="2514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140598"/>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619460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90228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6820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boxes (1 large, 4 smal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C40E813-0E3C-A582-6F34-CECEA398E6C1}"/>
              </a:ext>
            </a:extLst>
          </p:cNvPr>
          <p:cNvSpPr txBox="1">
            <a:spLocks/>
          </p:cNvSpPr>
          <p:nvPr userDrawn="1"/>
        </p:nvSpPr>
        <p:spPr>
          <a:xfrm>
            <a:off x="14530" y="3233902"/>
            <a:ext cx="9129466" cy="1909590"/>
          </a:xfrm>
          <a:prstGeom prst="rect">
            <a:avLst/>
          </a:prstGeom>
          <a:solidFill>
            <a:schemeClr val="tx2"/>
          </a:solidFill>
        </p:spPr>
        <p:txBody>
          <a:bodyPr vert="horz" lIns="210312" tIns="201168" rIns="228600" bIns="22860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r>
              <a:rPr lang="en-US" kern="0" dirty="0"/>
              <a:t>  </a:t>
            </a:r>
          </a:p>
        </p:txBody>
      </p:sp>
      <p:sp>
        <p:nvSpPr>
          <p:cNvPr id="12" name="Content Placeholder 2"/>
          <p:cNvSpPr>
            <a:spLocks noGrp="1"/>
          </p:cNvSpPr>
          <p:nvPr>
            <p:ph sz="quarter" idx="19"/>
          </p:nvPr>
        </p:nvSpPr>
        <p:spPr>
          <a:xfrm>
            <a:off x="586030" y="1078986"/>
            <a:ext cx="2286000" cy="215491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3443530" y="1078985"/>
            <a:ext cx="2286000" cy="21549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301030" y="1078985"/>
            <a:ext cx="2286000" cy="21549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157123" y="1300463"/>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021193" y="1300463"/>
            <a:ext cx="0" cy="1704159"/>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Content Placeholder 2">
            <a:extLst>
              <a:ext uri="{FF2B5EF4-FFF2-40B4-BE49-F238E27FC236}">
                <a16:creationId xmlns:a16="http://schemas.microsoft.com/office/drawing/2014/main" id="{BB8DD4C1-5BAC-C609-E657-0A547B1C1F2A}"/>
              </a:ext>
            </a:extLst>
          </p:cNvPr>
          <p:cNvSpPr>
            <a:spLocks noGrp="1"/>
          </p:cNvSpPr>
          <p:nvPr>
            <p:ph sz="quarter" idx="20"/>
          </p:nvPr>
        </p:nvSpPr>
        <p:spPr>
          <a:xfrm>
            <a:off x="586030" y="3553539"/>
            <a:ext cx="7935363" cy="116440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8" name="Title">
            <a:extLst>
              <a:ext uri="{FF2B5EF4-FFF2-40B4-BE49-F238E27FC236}">
                <a16:creationId xmlns:a16="http://schemas.microsoft.com/office/drawing/2014/main" id="{2B1782F6-73B3-8BA1-A703-FE6BAC6AC055}"/>
              </a:ext>
            </a:extLst>
          </p:cNvPr>
          <p:cNvSpPr>
            <a:spLocks noGrp="1"/>
          </p:cNvSpPr>
          <p:nvPr>
            <p:ph type="title" hasCustomPrompt="1"/>
          </p:nvPr>
        </p:nvSpPr>
        <p:spPr>
          <a:xfrm>
            <a:off x="210312" y="201168"/>
            <a:ext cx="4142232" cy="344080"/>
          </a:xfrm>
        </p:spPr>
        <p:txBody>
          <a:bodyPr/>
          <a:lstStyle>
            <a:lvl1pPr>
              <a:defRPr>
                <a:solidFill>
                  <a:schemeClr val="tx1"/>
                </a:solidFill>
              </a:defRPr>
            </a:lvl1pPr>
          </a:lstStyle>
          <a:p>
            <a:r>
              <a:rPr lang="en-US"/>
              <a:t>Click to edit Master title style</a:t>
            </a:r>
            <a:br>
              <a:rPr lang="en-US"/>
            </a:br>
            <a:r>
              <a:rPr lang="en-US"/>
              <a:t>title style</a:t>
            </a:r>
          </a:p>
        </p:txBody>
      </p:sp>
    </p:spTree>
    <p:extLst>
      <p:ext uri="{BB962C8B-B14F-4D97-AF65-F5344CB8AC3E}">
        <p14:creationId xmlns:p14="http://schemas.microsoft.com/office/powerpoint/2010/main" val="350864591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98040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266601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37461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098304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90504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43541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870337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56768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7280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318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59289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boxes (1 large, 4 smal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C40E813-0E3C-A582-6F34-CECEA398E6C1}"/>
              </a:ext>
            </a:extLst>
          </p:cNvPr>
          <p:cNvSpPr txBox="1">
            <a:spLocks/>
          </p:cNvSpPr>
          <p:nvPr userDrawn="1"/>
        </p:nvSpPr>
        <p:spPr>
          <a:xfrm>
            <a:off x="14530" y="3233902"/>
            <a:ext cx="9129466" cy="1909590"/>
          </a:xfrm>
          <a:prstGeom prst="rect">
            <a:avLst/>
          </a:prstGeom>
          <a:solidFill>
            <a:schemeClr val="tx2"/>
          </a:solidFill>
        </p:spPr>
        <p:txBody>
          <a:bodyPr vert="horz" lIns="210312" tIns="201168" rIns="228600" bIns="22860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r>
              <a:rPr lang="en-US" kern="0" dirty="0"/>
              <a:t>  </a:t>
            </a:r>
          </a:p>
        </p:txBody>
      </p:sp>
      <p:sp>
        <p:nvSpPr>
          <p:cNvPr id="12" name="Content Placeholder 2"/>
          <p:cNvSpPr>
            <a:spLocks noGrp="1"/>
          </p:cNvSpPr>
          <p:nvPr>
            <p:ph sz="quarter" idx="19"/>
          </p:nvPr>
        </p:nvSpPr>
        <p:spPr>
          <a:xfrm>
            <a:off x="586029" y="1078986"/>
            <a:ext cx="7240799" cy="215491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Content Placeholder 2">
            <a:extLst>
              <a:ext uri="{FF2B5EF4-FFF2-40B4-BE49-F238E27FC236}">
                <a16:creationId xmlns:a16="http://schemas.microsoft.com/office/drawing/2014/main" id="{BB8DD4C1-5BAC-C609-E657-0A547B1C1F2A}"/>
              </a:ext>
            </a:extLst>
          </p:cNvPr>
          <p:cNvSpPr>
            <a:spLocks noGrp="1"/>
          </p:cNvSpPr>
          <p:nvPr>
            <p:ph sz="quarter" idx="20"/>
          </p:nvPr>
        </p:nvSpPr>
        <p:spPr>
          <a:xfrm>
            <a:off x="586030" y="3553539"/>
            <a:ext cx="7935363" cy="116440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8" name="Title">
            <a:extLst>
              <a:ext uri="{FF2B5EF4-FFF2-40B4-BE49-F238E27FC236}">
                <a16:creationId xmlns:a16="http://schemas.microsoft.com/office/drawing/2014/main" id="{2B1782F6-73B3-8BA1-A703-FE6BAC6AC055}"/>
              </a:ext>
            </a:extLst>
          </p:cNvPr>
          <p:cNvSpPr>
            <a:spLocks noGrp="1"/>
          </p:cNvSpPr>
          <p:nvPr>
            <p:ph type="title" hasCustomPrompt="1"/>
          </p:nvPr>
        </p:nvSpPr>
        <p:spPr>
          <a:xfrm>
            <a:off x="210312" y="201168"/>
            <a:ext cx="4142232" cy="344080"/>
          </a:xfrm>
        </p:spPr>
        <p:txBody>
          <a:bodyPr/>
          <a:lstStyle>
            <a:lvl1pPr>
              <a:defRPr>
                <a:solidFill>
                  <a:schemeClr val="tx1"/>
                </a:solidFill>
              </a:defRPr>
            </a:lvl1pPr>
          </a:lstStyle>
          <a:p>
            <a:r>
              <a:rPr lang="en-US"/>
              <a:t>Click to edit Master title style</a:t>
            </a:r>
            <a:br>
              <a:rPr lang="en-US"/>
            </a:br>
            <a:r>
              <a:rPr lang="en-US"/>
              <a:t>title style</a:t>
            </a:r>
          </a:p>
        </p:txBody>
      </p:sp>
    </p:spTree>
    <p:extLst>
      <p:ext uri="{BB962C8B-B14F-4D97-AF65-F5344CB8AC3E}">
        <p14:creationId xmlns:p14="http://schemas.microsoft.com/office/powerpoint/2010/main" val="98269340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394156898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35012680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2"/>
          </a:xfrm>
          <a:prstGeom prst="rect">
            <a:avLst/>
          </a:prstGeom>
        </p:spPr>
      </p:pic>
    </p:spTree>
    <p:extLst>
      <p:ext uri="{BB962C8B-B14F-4D97-AF65-F5344CB8AC3E}">
        <p14:creationId xmlns:p14="http://schemas.microsoft.com/office/powerpoint/2010/main" val="324919934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7"/>
            <a:ext cx="4114800" cy="714375"/>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2228850"/>
            <a:ext cx="4114800" cy="234315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7"/>
            <a:ext cx="353824" cy="142876"/>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82809323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0"/>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chemeClr val="bg1"/>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2" y="1300134"/>
            <a:ext cx="4114731" cy="31956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Footer Placeholder 2">
            <a:extLst>
              <a:ext uri="{FF2B5EF4-FFF2-40B4-BE49-F238E27FC236}">
                <a16:creationId xmlns:a16="http://schemas.microsoft.com/office/drawing/2014/main" id="{939EF2D0-5D40-CE46-9128-465ACC074DF4}"/>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chemeClr val="bg1"/>
                </a:solidFill>
                <a:latin typeface="IBM Plex Sans Light" panose="020B0403050203000203" pitchFamily="34" charset="77"/>
              </a:defRPr>
            </a:lvl1pPr>
          </a:lstStyle>
          <a:p>
            <a:r>
              <a:rPr lang="en-US" dirty="0"/>
              <a:t>IBM Automation / © 2021 IBM Corporation</a:t>
            </a:r>
          </a:p>
        </p:txBody>
      </p:sp>
    </p:spTree>
    <p:extLst>
      <p:ext uri="{BB962C8B-B14F-4D97-AF65-F5344CB8AC3E}">
        <p14:creationId xmlns:p14="http://schemas.microsoft.com/office/powerpoint/2010/main" val="270308566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0449933"/>
      </p:ext>
    </p:extLst>
  </p:cSld>
  <p:clrMapOvr>
    <a:overrideClrMapping bg1="lt1" tx1="dk1" bg2="lt2" tx2="dk2" accent1="accent1" accent2="accent2" accent3="accent3" accent4="accent4" accent5="accent5" accent6="accent6" hlink="hlink" folHlink="folHlink"/>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1509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7"/>
            <a:ext cx="6629400" cy="910481"/>
          </a:xfrm>
        </p:spPr>
        <p:txBody>
          <a:bodyPr/>
          <a:lstStyle>
            <a:lvl1pPr>
              <a:defRPr>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2286000" y="4624253"/>
            <a:ext cx="1143000" cy="278741"/>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de-DE" dirty="0"/>
              <a:t>© IBM 2018 / DOC ID / Date</a:t>
            </a:r>
            <a:endParaRPr lang="en-US" dirty="0"/>
          </a:p>
        </p:txBody>
      </p:sp>
      <p:sp>
        <p:nvSpPr>
          <p:cNvPr id="6" name="Slide Number Placeholder 5"/>
          <p:cNvSpPr>
            <a:spLocks noGrp="1"/>
          </p:cNvSpPr>
          <p:nvPr>
            <p:ph type="sldNum" sz="quarter" idx="12"/>
          </p:nvPr>
        </p:nvSpPr>
        <p:spPr>
          <a:xfrm>
            <a:off x="8779478" y="4809667"/>
            <a:ext cx="135855" cy="123159"/>
          </a:xfrm>
        </p:spPr>
        <p:txBody>
          <a:bodyPr/>
          <a:lstStyle>
            <a:lvl1pPr>
              <a:defRPr sz="800">
                <a:solidFill>
                  <a:schemeClr val="bg1"/>
                </a:solidFill>
              </a:defRPr>
            </a:lvl1pPr>
          </a:lstStyle>
          <a:p>
            <a:fld id="{FB965B15-02FA-E14B-9B48-D2570EE110C7}" type="slidenum">
              <a:rPr lang="en-US" smtClean="0"/>
              <a:pPr/>
              <a:t>‹#›</a:t>
            </a:fld>
            <a:endParaRPr lang="en-US" dirty="0"/>
          </a:p>
        </p:txBody>
      </p:sp>
      <p:sp>
        <p:nvSpPr>
          <p:cNvPr id="8" name="Content Placeholder 2"/>
          <p:cNvSpPr>
            <a:spLocks noGrp="1"/>
          </p:cNvSpPr>
          <p:nvPr>
            <p:ph sz="half" idx="1"/>
          </p:nvPr>
        </p:nvSpPr>
        <p:spPr>
          <a:xfrm>
            <a:off x="228600" y="1276350"/>
            <a:ext cx="5486400" cy="3238500"/>
          </a:xfr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85237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1"/>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chemeClr val="tx1"/>
                </a:solidFill>
              </a:defRPr>
            </a:lvl1pPr>
          </a:lstStyle>
          <a:p>
            <a:r>
              <a:rPr lang="en-US" dirty="0"/>
              <a:t>IBM Automation / © 2021 IBM Corporation</a:t>
            </a:r>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729932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10314" y="185435"/>
            <a:ext cx="4142164" cy="4294632"/>
          </a:xfrm>
        </p:spPr>
        <p:txBody>
          <a:bodyPr/>
          <a:lstStyle>
            <a:lvl1pPr>
              <a:defRPr>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791456" y="193673"/>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228667" y="4804723"/>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 Confidential</a:t>
            </a:r>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7086602" y="4804723"/>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102153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1104533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41054824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89668136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49206253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93070926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798464971"/>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85378264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17434038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64432312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128855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7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1923392"/>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923392"/>
            <a:ext cx="9144000" cy="3220107"/>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096687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938707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077305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623477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510255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46365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941736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715586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535523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1215866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8349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688559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020232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523110"/>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91906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34177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209155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096437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079673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26033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5082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642608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668814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485498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29204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2673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862438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524207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45617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019860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48062750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1707539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382345" y="1246908"/>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100829" y="1708290"/>
            <a:ext cx="0" cy="2597727"/>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Content Placeholder 1">
            <a:extLst>
              <a:ext uri="{FF2B5EF4-FFF2-40B4-BE49-F238E27FC236}">
                <a16:creationId xmlns:a16="http://schemas.microsoft.com/office/drawing/2014/main" id="{A1984F69-A1A4-C6E4-19A2-0343F6EF8D07}"/>
              </a:ext>
            </a:extLst>
          </p:cNvPr>
          <p:cNvSpPr>
            <a:spLocks noGrp="1"/>
          </p:cNvSpPr>
          <p:nvPr>
            <p:ph sz="quarter" idx="16"/>
          </p:nvPr>
        </p:nvSpPr>
        <p:spPr>
          <a:xfrm>
            <a:off x="3302897" y="1242336"/>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1">
            <a:extLst>
              <a:ext uri="{FF2B5EF4-FFF2-40B4-BE49-F238E27FC236}">
                <a16:creationId xmlns:a16="http://schemas.microsoft.com/office/drawing/2014/main" id="{F77C9117-DCE8-BF1B-93F1-E346D1DB5F0E}"/>
              </a:ext>
            </a:extLst>
          </p:cNvPr>
          <p:cNvSpPr>
            <a:spLocks noGrp="1"/>
          </p:cNvSpPr>
          <p:nvPr>
            <p:ph sz="quarter" idx="17"/>
          </p:nvPr>
        </p:nvSpPr>
        <p:spPr>
          <a:xfrm>
            <a:off x="6223449" y="1242336"/>
            <a:ext cx="2538207" cy="390573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A15D2344-5A2F-1672-BCBF-76317EE36D52}"/>
              </a:ext>
            </a:extLst>
          </p:cNvPr>
          <p:cNvCxnSpPr>
            <a:cxnSpLocks/>
          </p:cNvCxnSpPr>
          <p:nvPr userDrawn="1"/>
        </p:nvCxnSpPr>
        <p:spPr bwMode="auto">
          <a:xfrm flipV="1">
            <a:off x="6024138" y="1708290"/>
            <a:ext cx="0" cy="2597727"/>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a:extLst>
              <a:ext uri="{FF2B5EF4-FFF2-40B4-BE49-F238E27FC236}">
                <a16:creationId xmlns:a16="http://schemas.microsoft.com/office/drawing/2014/main" id="{35B36E03-B2B4-2EA4-76C1-E4080EA08649}"/>
              </a:ext>
            </a:extLst>
          </p:cNvPr>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026255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2"/>
          </a:xfrm>
          <a:prstGeom prst="rect">
            <a:avLst/>
          </a:prstGeom>
        </p:spPr>
      </p:pic>
    </p:spTree>
    <p:extLst>
      <p:ext uri="{BB962C8B-B14F-4D97-AF65-F5344CB8AC3E}">
        <p14:creationId xmlns:p14="http://schemas.microsoft.com/office/powerpoint/2010/main" val="176500010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72679692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00581755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45557136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79324991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01003088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2023 / © 2023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05892001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32452020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62586741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0657089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382345" y="1246908"/>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100829" y="1242336"/>
            <a:ext cx="0" cy="3063681"/>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Content Placeholder 1">
            <a:extLst>
              <a:ext uri="{FF2B5EF4-FFF2-40B4-BE49-F238E27FC236}">
                <a16:creationId xmlns:a16="http://schemas.microsoft.com/office/drawing/2014/main" id="{A1984F69-A1A4-C6E4-19A2-0343F6EF8D07}"/>
              </a:ext>
            </a:extLst>
          </p:cNvPr>
          <p:cNvSpPr>
            <a:spLocks noGrp="1"/>
          </p:cNvSpPr>
          <p:nvPr>
            <p:ph sz="quarter" idx="16"/>
          </p:nvPr>
        </p:nvSpPr>
        <p:spPr>
          <a:xfrm>
            <a:off x="3302897" y="1242336"/>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1">
            <a:extLst>
              <a:ext uri="{FF2B5EF4-FFF2-40B4-BE49-F238E27FC236}">
                <a16:creationId xmlns:a16="http://schemas.microsoft.com/office/drawing/2014/main" id="{F77C9117-DCE8-BF1B-93F1-E346D1DB5F0E}"/>
              </a:ext>
            </a:extLst>
          </p:cNvPr>
          <p:cNvSpPr>
            <a:spLocks noGrp="1"/>
          </p:cNvSpPr>
          <p:nvPr>
            <p:ph sz="quarter" idx="17"/>
          </p:nvPr>
        </p:nvSpPr>
        <p:spPr>
          <a:xfrm>
            <a:off x="6223449" y="1242336"/>
            <a:ext cx="2538207" cy="390573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A15D2344-5A2F-1672-BCBF-76317EE36D52}"/>
              </a:ext>
            </a:extLst>
          </p:cNvPr>
          <p:cNvCxnSpPr>
            <a:cxnSpLocks/>
          </p:cNvCxnSpPr>
          <p:nvPr userDrawn="1"/>
        </p:nvCxnSpPr>
        <p:spPr bwMode="auto">
          <a:xfrm flipV="1">
            <a:off x="6024138" y="1242336"/>
            <a:ext cx="0" cy="3063681"/>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itle">
            <a:extLst>
              <a:ext uri="{FF2B5EF4-FFF2-40B4-BE49-F238E27FC236}">
                <a16:creationId xmlns:a16="http://schemas.microsoft.com/office/drawing/2014/main" id="{35B36E03-B2B4-2EA4-76C1-E4080EA08649}"/>
              </a:ext>
            </a:extLst>
          </p:cNvPr>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16311570"/>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462299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1693169"/>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096609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573980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13888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548997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2935530"/>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078050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272925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3384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1355862" y="1246908"/>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4572000" y="1242336"/>
            <a:ext cx="0" cy="3063681"/>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Content Placeholder 1">
            <a:extLst>
              <a:ext uri="{FF2B5EF4-FFF2-40B4-BE49-F238E27FC236}">
                <a16:creationId xmlns:a16="http://schemas.microsoft.com/office/drawing/2014/main" id="{A1984F69-A1A4-C6E4-19A2-0343F6EF8D07}"/>
              </a:ext>
            </a:extLst>
          </p:cNvPr>
          <p:cNvSpPr>
            <a:spLocks noGrp="1"/>
          </p:cNvSpPr>
          <p:nvPr>
            <p:ph sz="quarter" idx="16"/>
          </p:nvPr>
        </p:nvSpPr>
        <p:spPr>
          <a:xfrm>
            <a:off x="5249931" y="1242336"/>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a:extLst>
              <a:ext uri="{FF2B5EF4-FFF2-40B4-BE49-F238E27FC236}">
                <a16:creationId xmlns:a16="http://schemas.microsoft.com/office/drawing/2014/main" id="{35B36E03-B2B4-2EA4-76C1-E4080EA08649}"/>
              </a:ext>
            </a:extLst>
          </p:cNvPr>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CF62C1D5-A824-4AD6-EB53-4213BCEF01F1}"/>
              </a:ext>
            </a:extLst>
          </p:cNvPr>
          <p:cNvSpPr txBox="1"/>
          <p:nvPr userDrawn="1"/>
        </p:nvSpPr>
        <p:spPr>
          <a:xfrm>
            <a:off x="2565779" y="-1692322"/>
            <a:ext cx="360355" cy="400110"/>
          </a:xfrm>
          <a:prstGeom prst="rect">
            <a:avLst/>
          </a:prstGeom>
          <a:noFill/>
        </p:spPr>
        <p:txBody>
          <a:bodyPr wrap="none" lIns="91440" tIns="91440" rIns="91440" bIns="91440" rtlCol="0">
            <a:spAutoFit/>
          </a:bodyPr>
          <a:lstStyle/>
          <a:p>
            <a:pPr marL="173736" indent="-173736" algn="l">
              <a:spcBef>
                <a:spcPts val="1100"/>
              </a:spcBef>
              <a:buFont typeface="System Font Regular"/>
              <a:buChar char="–"/>
            </a:pPr>
            <a:endParaRPr lang="en-US" sz="14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18494616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274154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333669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2282444"/>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033053"/>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73966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02231"/>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2847451"/>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529314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129856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89990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1355862" y="1246908"/>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2" name="Content Placeholder 1">
            <a:extLst>
              <a:ext uri="{FF2B5EF4-FFF2-40B4-BE49-F238E27FC236}">
                <a16:creationId xmlns:a16="http://schemas.microsoft.com/office/drawing/2014/main" id="{A1984F69-A1A4-C6E4-19A2-0343F6EF8D07}"/>
              </a:ext>
            </a:extLst>
          </p:cNvPr>
          <p:cNvSpPr>
            <a:spLocks noGrp="1"/>
          </p:cNvSpPr>
          <p:nvPr>
            <p:ph sz="quarter" idx="16"/>
          </p:nvPr>
        </p:nvSpPr>
        <p:spPr>
          <a:xfrm>
            <a:off x="5249931" y="1242336"/>
            <a:ext cx="2538207" cy="390116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a:extLst>
              <a:ext uri="{FF2B5EF4-FFF2-40B4-BE49-F238E27FC236}">
                <a16:creationId xmlns:a16="http://schemas.microsoft.com/office/drawing/2014/main" id="{35B36E03-B2B4-2EA4-76C1-E4080EA08649}"/>
              </a:ext>
            </a:extLst>
          </p:cNvPr>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CF62C1D5-A824-4AD6-EB53-4213BCEF01F1}"/>
              </a:ext>
            </a:extLst>
          </p:cNvPr>
          <p:cNvSpPr txBox="1"/>
          <p:nvPr userDrawn="1"/>
        </p:nvSpPr>
        <p:spPr>
          <a:xfrm>
            <a:off x="2565779" y="-1692322"/>
            <a:ext cx="360355" cy="400110"/>
          </a:xfrm>
          <a:prstGeom prst="rect">
            <a:avLst/>
          </a:prstGeom>
          <a:noFill/>
        </p:spPr>
        <p:txBody>
          <a:bodyPr wrap="none" lIns="91440" tIns="91440" rIns="91440" bIns="91440" rtlCol="0">
            <a:spAutoFit/>
          </a:bodyPr>
          <a:lstStyle/>
          <a:p>
            <a:pPr marL="173736" indent="-173736" algn="l">
              <a:spcBef>
                <a:spcPts val="1100"/>
              </a:spcBef>
              <a:buFont typeface="System Font Regular"/>
              <a:buChar char="–"/>
            </a:pPr>
            <a:endParaRPr lang="en-US" sz="14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72363020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251206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893217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405764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509997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626125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237838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624801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6582368"/>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749168"/>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2023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00702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oxes (4 tall)">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3" name="Title">
            <a:extLst>
              <a:ext uri="{FF2B5EF4-FFF2-40B4-BE49-F238E27FC236}">
                <a16:creationId xmlns:a16="http://schemas.microsoft.com/office/drawing/2014/main" id="{35B36E03-B2B4-2EA4-76C1-E4080EA08649}"/>
              </a:ext>
            </a:extLst>
          </p:cNvPr>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CF62C1D5-A824-4AD6-EB53-4213BCEF01F1}"/>
              </a:ext>
            </a:extLst>
          </p:cNvPr>
          <p:cNvSpPr txBox="1"/>
          <p:nvPr userDrawn="1"/>
        </p:nvSpPr>
        <p:spPr>
          <a:xfrm>
            <a:off x="2565779" y="-1692322"/>
            <a:ext cx="360355" cy="400110"/>
          </a:xfrm>
          <a:prstGeom prst="rect">
            <a:avLst/>
          </a:prstGeom>
          <a:noFill/>
        </p:spPr>
        <p:txBody>
          <a:bodyPr wrap="none" lIns="91440" tIns="91440" rIns="91440" bIns="91440" rtlCol="0">
            <a:spAutoFit/>
          </a:bodyPr>
          <a:lstStyle/>
          <a:p>
            <a:pPr marL="173736" indent="-173736" algn="l">
              <a:spcBef>
                <a:spcPts val="1100"/>
              </a:spcBef>
              <a:buFont typeface="System Font Regular"/>
              <a:buChar char="–"/>
            </a:pPr>
            <a:endParaRPr lang="en-US" sz="1400" dirty="0">
              <a:solidFill>
                <a:schemeClr val="tx1"/>
              </a:solidFill>
              <a:latin typeface="+mn-lt"/>
              <a:ea typeface="IBM Plex Sans" charset="0"/>
              <a:cs typeface="IBM Plex Sans" charset="0"/>
            </a:endParaRPr>
          </a:p>
        </p:txBody>
      </p:sp>
      <p:cxnSp>
        <p:nvCxnSpPr>
          <p:cNvPr id="5" name="Straight Connector 4">
            <a:extLst>
              <a:ext uri="{FF2B5EF4-FFF2-40B4-BE49-F238E27FC236}">
                <a16:creationId xmlns:a16="http://schemas.microsoft.com/office/drawing/2014/main" id="{37556AAF-ECCA-F482-B412-2DA117343307}"/>
              </a:ext>
            </a:extLst>
          </p:cNvPr>
          <p:cNvCxnSpPr>
            <a:cxnSpLocks/>
          </p:cNvCxnSpPr>
          <p:nvPr userDrawn="1"/>
        </p:nvCxnSpPr>
        <p:spPr bwMode="auto">
          <a:xfrm flipV="1">
            <a:off x="1828800" y="2036491"/>
            <a:ext cx="0" cy="2122914"/>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5EBF9F7-BAA8-7E9A-C6AE-B6717DF8D519}"/>
              </a:ext>
            </a:extLst>
          </p:cNvPr>
          <p:cNvCxnSpPr>
            <a:cxnSpLocks/>
          </p:cNvCxnSpPr>
          <p:nvPr userDrawn="1"/>
        </p:nvCxnSpPr>
        <p:spPr bwMode="auto">
          <a:xfrm flipV="1">
            <a:off x="3657600" y="2036491"/>
            <a:ext cx="0" cy="208946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349CF48-0EA3-2599-091E-30E272D6F349}"/>
              </a:ext>
            </a:extLst>
          </p:cNvPr>
          <p:cNvCxnSpPr>
            <a:cxnSpLocks/>
          </p:cNvCxnSpPr>
          <p:nvPr userDrawn="1"/>
        </p:nvCxnSpPr>
        <p:spPr bwMode="auto">
          <a:xfrm flipV="1">
            <a:off x="5486400" y="2036491"/>
            <a:ext cx="0" cy="208946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9064A1E-CF7A-88FC-B418-8238D513F4D0}"/>
              </a:ext>
            </a:extLst>
          </p:cNvPr>
          <p:cNvCxnSpPr>
            <a:cxnSpLocks/>
          </p:cNvCxnSpPr>
          <p:nvPr userDrawn="1"/>
        </p:nvCxnSpPr>
        <p:spPr bwMode="auto">
          <a:xfrm flipV="1">
            <a:off x="7315200" y="2036491"/>
            <a:ext cx="0" cy="208946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533188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348484552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259950519"/>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2"/>
          </a:xfrm>
          <a:prstGeom prst="rect">
            <a:avLst/>
          </a:prstGeom>
        </p:spPr>
      </p:pic>
    </p:spTree>
    <p:extLst>
      <p:ext uri="{BB962C8B-B14F-4D97-AF65-F5344CB8AC3E}">
        <p14:creationId xmlns:p14="http://schemas.microsoft.com/office/powerpoint/2010/main" val="279223777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2634954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33964086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41727623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20531580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72125646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Data and AI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663730518"/>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153048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93308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169848845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3579213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968188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101486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dirty="0"/>
              <a:t>Click to edit</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524108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689811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9569972"/>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04740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86509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8004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818694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648318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79787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4703714"/>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E5F6FF"/>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411254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73025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563278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0646520"/>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7" y="1243584"/>
            <a:ext cx="3946767"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12" name="Content Placeholder 3"/>
          <p:cNvSpPr>
            <a:spLocks noGrp="1"/>
          </p:cNvSpPr>
          <p:nvPr>
            <p:ph sz="quarter" idx="19"/>
          </p:nvPr>
        </p:nvSpPr>
        <p:spPr>
          <a:xfrm>
            <a:off x="4572001" y="2570164"/>
            <a:ext cx="2277761"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a:cxnSpLocks/>
            <a:stCxn id="3" idx="3"/>
          </p:cNvCxnSpPr>
          <p:nvPr userDrawn="1"/>
        </p:nvCxnSpPr>
        <p:spPr bwMode="auto">
          <a:xfrm flipV="1">
            <a:off x="4343402" y="234951"/>
            <a:ext cx="20254" cy="464899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742547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a:cxnSpLocks/>
          </p:cNvCxnSpPr>
          <p:nvPr userDrawn="1"/>
        </p:nvCxnSpPr>
        <p:spPr bwMode="auto">
          <a:xfrm flipV="1">
            <a:off x="4572000" y="234951"/>
            <a:ext cx="0" cy="45656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8305685-581C-3CC3-617F-EAA04ED9280F}"/>
              </a:ext>
            </a:extLst>
          </p:cNvPr>
          <p:cNvCxnSpPr>
            <a:cxnSpLocks/>
          </p:cNvCxnSpPr>
          <p:nvPr userDrawn="1"/>
        </p:nvCxnSpPr>
        <p:spPr bwMode="auto">
          <a:xfrm>
            <a:off x="228601" y="2566989"/>
            <a:ext cx="4114801" cy="47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1706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9324018"/>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435543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023036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230508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0694258"/>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5874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153241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49160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dirty="0"/>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799380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32395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452523"/>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438418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70153486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10482256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6"/>
            <a:ext cx="1297606" cy="517732"/>
          </a:xfrm>
          <a:prstGeom prst="rect">
            <a:avLst/>
          </a:prstGeom>
        </p:spPr>
      </p:pic>
    </p:spTree>
    <p:extLst>
      <p:ext uri="{BB962C8B-B14F-4D97-AF65-F5344CB8AC3E}">
        <p14:creationId xmlns:p14="http://schemas.microsoft.com/office/powerpoint/2010/main" val="332882899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1"/>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chemeClr val="tx1"/>
                </a:solidFill>
              </a:defRPr>
            </a:lvl1pPr>
          </a:lstStyle>
          <a:p>
            <a:r>
              <a:rPr lang="en-US" dirty="0"/>
              <a:t>IBM Automation / © 2021 IBM Corporation</a:t>
            </a:r>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975515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3537823261"/>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28992888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552610190"/>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9286495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5548310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65173453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541942278"/>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640988641"/>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22494989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5539344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59608879"/>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708086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16680502"/>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01624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65080456"/>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05242144"/>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43576358"/>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5688976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60002908"/>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84699893"/>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75532675"/>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16738631"/>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94805697"/>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4787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16217182"/>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253983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8209843"/>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0545363"/>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931920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2511922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3378515"/>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6319593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5800850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21987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32197190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pt-BR"/>
              <a:t>Clique no ícone para adicionar tabela</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229385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5500240"/>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946675"/>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88889386"/>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108913452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32649396"/>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2400673208"/>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329F-0671-6304-3FB5-A428512F0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6B34BA-61A7-AAF1-6609-D57A611D3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9E7AE-5F70-ABA4-C592-28B08935AAD2}"/>
              </a:ext>
            </a:extLst>
          </p:cNvPr>
          <p:cNvSpPr>
            <a:spLocks noGrp="1"/>
          </p:cNvSpPr>
          <p:nvPr>
            <p:ph type="dt" sz="half" idx="10"/>
          </p:nvPr>
        </p:nvSpPr>
        <p:spPr/>
        <p:txBody>
          <a:bodyPr/>
          <a:lstStyle/>
          <a:p>
            <a:fld id="{B2891D45-A7C0-7C46-9BE0-DF0F8C060D9D}" type="datetimeFigureOut">
              <a:rPr lang="en-US" smtClean="0"/>
              <a:t>3/6/24</a:t>
            </a:fld>
            <a:endParaRPr lang="en-US"/>
          </a:p>
        </p:txBody>
      </p:sp>
      <p:sp>
        <p:nvSpPr>
          <p:cNvPr id="5" name="Footer Placeholder 4">
            <a:extLst>
              <a:ext uri="{FF2B5EF4-FFF2-40B4-BE49-F238E27FC236}">
                <a16:creationId xmlns:a16="http://schemas.microsoft.com/office/drawing/2014/main" id="{ED6577B6-290D-1FDE-22AD-831C5E434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9A4F3-EFC2-8ED3-0592-7B2DD67DDF86}"/>
              </a:ext>
            </a:extLst>
          </p:cNvPr>
          <p:cNvSpPr>
            <a:spLocks noGrp="1"/>
          </p:cNvSpPr>
          <p:nvPr>
            <p:ph type="sldNum" sz="quarter" idx="12"/>
          </p:nvPr>
        </p:nvSpPr>
        <p:spPr/>
        <p:txBody>
          <a:bodyPr/>
          <a:lstStyle/>
          <a:p>
            <a:fld id="{9B254A9C-B504-E048-9486-002A8C6D8138}" type="slidenum">
              <a:rPr lang="en-US" smtClean="0"/>
              <a:t>‹#›</a:t>
            </a:fld>
            <a:endParaRPr lang="en-US"/>
          </a:p>
        </p:txBody>
      </p:sp>
    </p:spTree>
    <p:extLst>
      <p:ext uri="{BB962C8B-B14F-4D97-AF65-F5344CB8AC3E}">
        <p14:creationId xmlns:p14="http://schemas.microsoft.com/office/powerpoint/2010/main" val="2384914146"/>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250280363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56661938"/>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832"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dirty="0">
              <a:ln>
                <a:noFill/>
              </a:ln>
              <a:solidFill>
                <a:schemeClr val="bg1"/>
              </a:solidFill>
              <a:effectLst/>
              <a:latin typeface="+mn-lt"/>
            </a:endParaRP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4" y="4697612"/>
            <a:ext cx="614282" cy="228600"/>
          </a:xfrm>
          <a:prstGeom prst="rect">
            <a:avLst/>
          </a:prstGeom>
        </p:spPr>
      </p:pic>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24074628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4" y="4697612"/>
            <a:ext cx="614282" cy="228600"/>
          </a:xfrm>
          <a:prstGeom prst="rect">
            <a:avLst/>
          </a:prstGeom>
        </p:spPr>
      </p:pic>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642963178"/>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8353894" y="4697612"/>
            <a:ext cx="614282" cy="228600"/>
          </a:xfrm>
          <a:prstGeom prst="rect">
            <a:avLst/>
          </a:prstGeom>
        </p:spPr>
      </p:pic>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762448002"/>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4">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16667" y="4697612"/>
            <a:ext cx="614282" cy="228600"/>
          </a:xfrm>
          <a:prstGeom prst="rect">
            <a:avLst/>
          </a:prstGeom>
        </p:spPr>
      </p:pic>
    </p:spTree>
    <p:extLst>
      <p:ext uri="{BB962C8B-B14F-4D97-AF65-F5344CB8AC3E}">
        <p14:creationId xmlns:p14="http://schemas.microsoft.com/office/powerpoint/2010/main" val="249171"/>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9"/>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7" y="4697612"/>
            <a:ext cx="614282" cy="228600"/>
          </a:xfrm>
          <a:prstGeom prst="rect">
            <a:avLst/>
          </a:prstGeom>
        </p:spPr>
      </p:pic>
    </p:spTree>
    <p:extLst>
      <p:ext uri="{BB962C8B-B14F-4D97-AF65-F5344CB8AC3E}">
        <p14:creationId xmlns:p14="http://schemas.microsoft.com/office/powerpoint/2010/main" val="2022792781"/>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1858324" cy="1715096"/>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4"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324210188"/>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3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548700919"/>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8" cy="3071813"/>
          </a:xfrm>
        </p:spPr>
        <p:txBody>
          <a:bodyPr/>
          <a:lstStyle>
            <a:lvl1pPr>
              <a:defRPr sz="6449"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742662680"/>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6" y="168021"/>
            <a:ext cx="4140239" cy="3215283"/>
          </a:xfrm>
        </p:spPr>
        <p:txBody>
          <a:bodyPr/>
          <a:lstStyle>
            <a:lvl1pPr>
              <a:lnSpc>
                <a:spcPct val="100000"/>
              </a:lnSpc>
              <a:spcBef>
                <a:spcPts val="0"/>
              </a:spcBef>
              <a:defRPr sz="2399">
                <a:solidFill>
                  <a:schemeClr val="tx2"/>
                </a:solidFill>
              </a:defRPr>
            </a:lvl1pPr>
            <a:lvl2pPr marL="219412" indent="-219412">
              <a:lnSpc>
                <a:spcPct val="100000"/>
              </a:lnSpc>
              <a:spcBef>
                <a:spcPts val="0"/>
              </a:spcBef>
              <a:defRPr sz="2399">
                <a:solidFill>
                  <a:schemeClr val="tx2"/>
                </a:solidFill>
              </a:defRPr>
            </a:lvl2pPr>
            <a:lvl3pPr marL="411398" indent="-219412">
              <a:lnSpc>
                <a:spcPct val="100000"/>
              </a:lnSpc>
              <a:spcBef>
                <a:spcPts val="0"/>
              </a:spcBef>
              <a:defRPr sz="2399">
                <a:solidFill>
                  <a:schemeClr val="tx2"/>
                </a:solidFill>
              </a:defRPr>
            </a:lvl3pPr>
            <a:lvl4pPr marL="658236">
              <a:lnSpc>
                <a:spcPct val="100000"/>
              </a:lnSpc>
              <a:spcBef>
                <a:spcPts val="0"/>
              </a:spcBef>
              <a:defRPr sz="2399">
                <a:solidFill>
                  <a:schemeClr val="tx2"/>
                </a:solidFill>
              </a:defRPr>
            </a:lvl4pPr>
            <a:lvl5pPr>
              <a:lnSpc>
                <a:spcPct val="100000"/>
              </a:lnSpc>
              <a:spcBef>
                <a:spcPts val="0"/>
              </a:spcBef>
              <a:defRPr sz="23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291171240"/>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1" cy="3643908"/>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13950297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455401427"/>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3"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90" y="3486150"/>
            <a:ext cx="4142836" cy="1328738"/>
          </a:xfrm>
        </p:spPr>
        <p:txBody>
          <a:bodyPr anchor="b"/>
          <a:lstStyle>
            <a:lvl1pPr>
              <a:lnSpc>
                <a:spcPct val="90000"/>
              </a:lnSpc>
              <a:spcBef>
                <a:spcPts val="0"/>
              </a:spcBef>
              <a:defRPr sz="9673"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6000" y="216027"/>
            <a:ext cx="285831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591963567"/>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6" y="159931"/>
            <a:ext cx="1855943" cy="714971"/>
          </a:xfrm>
        </p:spPr>
        <p:txBody>
          <a:bodyPr/>
          <a:lstStyle>
            <a:lvl1pPr>
              <a:lnSpc>
                <a:spcPct val="90000"/>
              </a:lnSpc>
              <a:defRPr sz="4874">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1"/>
            <a:ext cx="1855943" cy="713780"/>
          </a:xfrm>
        </p:spPr>
        <p:txBody>
          <a:bodyPr/>
          <a:lstStyle>
            <a:lvl1pPr>
              <a:lnSpc>
                <a:spcPct val="90000"/>
              </a:lnSpc>
              <a:defRPr sz="4874">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4">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6"/>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1" y="874901"/>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828866101"/>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4">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6"/>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4">
                <a:solidFill>
                  <a:schemeClr val="accent1"/>
                </a:solidFill>
              </a:defRPr>
            </a:lvl1pPr>
            <a:lvl2pPr>
              <a:lnSpc>
                <a:spcPct val="100000"/>
              </a:lnSpc>
              <a:defRPr sz="3224">
                <a:solidFill>
                  <a:schemeClr val="accent1"/>
                </a:solidFill>
              </a:defRPr>
            </a:lvl2pPr>
            <a:lvl3pPr>
              <a:lnSpc>
                <a:spcPct val="100000"/>
              </a:lnSpc>
              <a:defRPr sz="3224">
                <a:solidFill>
                  <a:schemeClr val="accent1"/>
                </a:solidFill>
              </a:defRPr>
            </a:lvl3pPr>
            <a:lvl4pPr>
              <a:lnSpc>
                <a:spcPct val="100000"/>
              </a:lnSpc>
              <a:defRPr sz="3224">
                <a:solidFill>
                  <a:schemeClr val="accent1"/>
                </a:solidFill>
              </a:defRPr>
            </a:lvl4pPr>
            <a:lvl5pPr>
              <a:lnSpc>
                <a:spcPct val="100000"/>
              </a:lnSpc>
              <a:defRPr sz="3224">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259751437"/>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4">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4">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4">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826313104"/>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6000"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962974994"/>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6857108"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480282686"/>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2443201363"/>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6000"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9" y="1285875"/>
            <a:ext cx="1853054"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3" y="1285875"/>
            <a:ext cx="1857133"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9" y="216027"/>
            <a:ext cx="455998" cy="456057"/>
          </a:xfrm>
        </p:spPr>
        <p:txBody>
          <a:bodyPr anchor="ctr"/>
          <a:lstStyle>
            <a:lvl1pPr algn="ctr">
              <a:defRPr sz="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0226527"/>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399">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62589117"/>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90"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415017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0346877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6000" y="144018"/>
            <a:ext cx="4141645"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24950832"/>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8" y="216027"/>
            <a:ext cx="1857134" cy="1715096"/>
          </a:xfrm>
        </p:spPr>
        <p:txBody>
          <a:bodyPr/>
          <a:lstStyle>
            <a:lvl1pPr>
              <a:lnSpc>
                <a:spcPct val="10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25845592"/>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6000" y="144018"/>
            <a:ext cx="4139264"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50320947"/>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4500"/>
          </a:xfrm>
        </p:spPr>
        <p:txBody>
          <a:bodyPr rIns="0"/>
          <a:lstStyle>
            <a:lvl1pPr>
              <a:lnSpc>
                <a:spcPct val="100000"/>
              </a:lnSpc>
              <a:defRPr sz="105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2688325"/>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9"/>
            <a:ext cx="1855943" cy="428030"/>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7" y="144018"/>
            <a:ext cx="1858324" cy="428030"/>
          </a:xfrm>
        </p:spPr>
        <p:txBody>
          <a:bodyPr/>
          <a:lstStyle>
            <a:lvl1pPr>
              <a:lnSpc>
                <a:spcPct val="100000"/>
              </a:lnSpc>
              <a:spcBef>
                <a:spcPts val="0"/>
              </a:spcBef>
              <a:defRPr sz="2399">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89" y="216027"/>
            <a:ext cx="343332" cy="342900"/>
          </a:xfrm>
        </p:spPr>
        <p:txBody>
          <a:bodyPr anchor="ctr"/>
          <a:lstStyle>
            <a:lvl1pPr algn="ctr">
              <a:defRPr sz="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343332" cy="342900"/>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457026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39669604"/>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6000" y="929259"/>
            <a:ext cx="250117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8" y="3144393"/>
            <a:ext cx="2501178"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90" y="216027"/>
            <a:ext cx="455998" cy="456057"/>
          </a:xfrm>
        </p:spPr>
        <p:txBody>
          <a:bodyPr anchor="ctr"/>
          <a:lstStyle>
            <a:lvl1pPr algn="ctr">
              <a:defRPr sz="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90" y="2428875"/>
            <a:ext cx="455998" cy="456057"/>
          </a:xfrm>
        </p:spPr>
        <p:txBody>
          <a:bodyPr anchor="ctr"/>
          <a:lstStyle>
            <a:lvl1pPr algn="ctr">
              <a:defRPr sz="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4571405"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148519"/>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428030"/>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28419764"/>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572643"/>
            <a:ext cx="4141051" cy="853821"/>
          </a:xfrm>
        </p:spPr>
        <p:txBody>
          <a:bodyPr rIns="457200"/>
          <a:lstStyle>
            <a:lvl1pPr>
              <a:lnSpc>
                <a:spcPct val="110000"/>
              </a:lnSpc>
              <a:defRPr sz="23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8"/>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8"/>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168021"/>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7301326"/>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216027"/>
            <a:ext cx="1858324" cy="1715096"/>
          </a:xfrm>
        </p:spPr>
        <p:txBody>
          <a:bodyPr/>
          <a:lstStyle>
            <a:lvl1pPr>
              <a:lnSpc>
                <a:spcPct val="100000"/>
              </a:lnSpc>
              <a:defRPr sz="105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6899492"/>
      </p:ext>
    </p:extLst>
  </p:cSld>
  <p:clrMapOvr>
    <a:masterClrMapping/>
  </p:clrMapOvr>
  <p:transition spd="med"/>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144018"/>
            <a:ext cx="4143431"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569030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text (two columns)">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CD902113-97C7-6648-C2DE-220C8D5F12E3}"/>
              </a:ext>
            </a:extLst>
          </p:cNvPr>
          <p:cNvSpPr txBox="1">
            <a:spLocks/>
          </p:cNvSpPr>
          <p:nvPr userDrawn="1"/>
        </p:nvSpPr>
        <p:spPr>
          <a:xfrm>
            <a:off x="14530" y="3843454"/>
            <a:ext cx="9129466" cy="1300038"/>
          </a:xfrm>
          <a:prstGeom prst="rect">
            <a:avLst/>
          </a:prstGeom>
          <a:solidFill>
            <a:schemeClr val="tx2"/>
          </a:solidFill>
        </p:spPr>
        <p:txBody>
          <a:bodyPr vert="horz" lIns="210312" tIns="201168" rIns="228600" bIns="22860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r>
              <a:rPr lang="en-US" kern="0" dirty="0"/>
              <a:t>  </a:t>
            </a:r>
          </a:p>
        </p:txBody>
      </p:sp>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259987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259987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00514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5"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3D492FDB-9D55-98D5-E9DE-229473DD5942}"/>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F6D0C9D-C937-48E3-BE84-3DA0D1BC274C}"/>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B31714F-DB23-BEBB-75A7-6BFF47AECDDF}"/>
              </a:ext>
            </a:extLst>
          </p:cNvPr>
          <p:cNvCxnSpPr/>
          <p:nvPr userDrawn="1"/>
        </p:nvCxnSpPr>
        <p:spPr bwMode="auto">
          <a:xfrm>
            <a:off x="6859651"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4589715"/>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3"/>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89" y="500063"/>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3"/>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3"/>
            <a:ext cx="1856538" cy="1422256"/>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7" cy="151210"/>
          </a:xfrm>
        </p:spPr>
        <p:txBody>
          <a:bodyPr/>
          <a:lstStyle>
            <a:lvl1pPr>
              <a:defRPr sz="525">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7" cy="151210"/>
          </a:xfrm>
        </p:spPr>
        <p:txBody>
          <a:bodyPr/>
          <a:lstStyle>
            <a:lvl1pPr>
              <a:defRPr sz="525">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7" cy="151210"/>
          </a:xfrm>
        </p:spPr>
        <p:txBody>
          <a:bodyPr/>
          <a:lstStyle>
            <a:lvl1pPr>
              <a:defRPr sz="525">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7" cy="151210"/>
          </a:xfrm>
        </p:spPr>
        <p:txBody>
          <a:bodyPr/>
          <a:lstStyle>
            <a:lvl1pPr>
              <a:defRPr sz="525">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7" cy="151210"/>
          </a:xfrm>
        </p:spPr>
        <p:txBody>
          <a:bodyPr/>
          <a:lstStyle>
            <a:lvl1pPr>
              <a:defRPr sz="525">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7" cy="151210"/>
          </a:xfrm>
        </p:spPr>
        <p:txBody>
          <a:bodyPr/>
          <a:lstStyle>
            <a:lvl1pPr>
              <a:defRPr sz="525">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21939602"/>
      </p:ext>
    </p:extLst>
  </p:cSld>
  <p:clrMapOvr>
    <a:masterClrMapping/>
  </p:clrMapOvr>
  <p:transition spd="med"/>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6000" y="144019"/>
            <a:ext cx="4139264" cy="1279922"/>
          </a:xfrm>
        </p:spPr>
        <p:txBody>
          <a:bodyPr rIns="457200"/>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8" y="2499741"/>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6"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44889931"/>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8"/>
            <a:ext cx="1855943" cy="1279922"/>
          </a:xfrm>
        </p:spPr>
        <p:txBody>
          <a:bodyPr rIns="0"/>
          <a:lstStyle>
            <a:lvl1pPr>
              <a:lnSpc>
                <a:spcPct val="110000"/>
              </a:lnSpc>
              <a:defRPr sz="13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1"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6"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30938222"/>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1383330"/>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3" y="0"/>
            <a:ext cx="6858298"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89508351"/>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8" y="211933"/>
            <a:ext cx="6430919" cy="471725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54578502"/>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03313559"/>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8"/>
            <a:ext cx="8715431" cy="471785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7595786"/>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6000"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6000"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6000"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660238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4792104" y="1286645"/>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a:cxnSpLocks/>
          </p:cNvCxnSpPr>
          <p:nvPr userDrawn="1"/>
        </p:nvCxnSpPr>
        <p:spPr bwMode="auto">
          <a:xfrm flipV="1">
            <a:off x="4572000" y="234950"/>
            <a:ext cx="0" cy="456565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210312" y="2850444"/>
            <a:ext cx="4114801" cy="0"/>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a:extLst>
              <a:ext uri="{FF2B5EF4-FFF2-40B4-BE49-F238E27FC236}">
                <a16:creationId xmlns:a16="http://schemas.microsoft.com/office/drawing/2014/main" id="{2624EAAD-06C5-FC99-8A78-A73BA933C2C7}"/>
              </a:ext>
            </a:extLst>
          </p:cNvPr>
          <p:cNvSpPr txBox="1">
            <a:spLocks/>
          </p:cNvSpPr>
          <p:nvPr userDrawn="1"/>
        </p:nvSpPr>
        <p:spPr>
          <a:xfrm>
            <a:off x="0" y="0"/>
            <a:ext cx="9144000" cy="1005840"/>
          </a:xfrm>
          <a:prstGeom prst="rect">
            <a:avLst/>
          </a:prstGeom>
          <a:solidFill>
            <a:schemeClr val="tx2"/>
          </a:solidFill>
        </p:spPr>
        <p:txBody>
          <a:bodyPr vert="horz" lIns="210312" tIns="201168" rIns="228600" bIns="22860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endParaRPr lang="en-US" kern="0" dirty="0"/>
          </a:p>
        </p:txBody>
      </p:sp>
    </p:spTree>
    <p:extLst>
      <p:ext uri="{BB962C8B-B14F-4D97-AF65-F5344CB8AC3E}">
        <p14:creationId xmlns:p14="http://schemas.microsoft.com/office/powerpoint/2010/main" val="120874995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6"/>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4912235"/>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1308888"/>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8938618"/>
      </p:ext>
    </p:extLst>
  </p:cSld>
  <p:clrMapOvr>
    <a:masterClrMapping/>
  </p:clrMapOvr>
  <p:transition spd="med"/>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1568465"/>
      </p:ext>
    </p:extLst>
  </p:cSld>
  <p:clrMapOvr>
    <a:masterClrMapping/>
  </p:clrMapOvr>
  <p:transition spd="med"/>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4004" y="2313173"/>
            <a:ext cx="1295993" cy="517156"/>
          </a:xfrm>
          <a:prstGeom prst="rect">
            <a:avLst/>
          </a:prstGeom>
        </p:spPr>
      </p:pic>
    </p:spTree>
    <p:extLst>
      <p:ext uri="{BB962C8B-B14F-4D97-AF65-F5344CB8AC3E}">
        <p14:creationId xmlns:p14="http://schemas.microsoft.com/office/powerpoint/2010/main" val="972424504"/>
      </p:ext>
    </p:extLst>
  </p:cSld>
  <p:clrMapOvr>
    <a:masterClrMapping/>
  </p:clrMapOvr>
  <p:transition spd="med"/>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3892714601"/>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682188951"/>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43213153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490876186"/>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0346166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587608347"/>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87540790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55845799"/>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4736242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59012237"/>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5517839"/>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13800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5923"/>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5677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978321"/>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99631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23933493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5873928"/>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7462742"/>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691902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803970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91165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315851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8601966"/>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2284906"/>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9116312"/>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7136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2367932727"/>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075062"/>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5748668"/>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boxes (1 large, 3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025348"/>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2" name="Content Placeholder 2"/>
          <p:cNvSpPr>
            <a:spLocks noGrp="1"/>
          </p:cNvSpPr>
          <p:nvPr>
            <p:ph sz="quarter" idx="19"/>
          </p:nvPr>
        </p:nvSpPr>
        <p:spPr>
          <a:xfrm>
            <a:off x="100004" y="2286000"/>
            <a:ext cx="2743200" cy="2514600"/>
          </a:xfrm>
          <a:no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3104172" y="2285998"/>
            <a:ext cx="2743200" cy="25146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053046" y="2285998"/>
            <a:ext cx="2743200" cy="25146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3021801" y="2335034"/>
            <a:ext cx="0" cy="2514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5968508" y="2335034"/>
            <a:ext cx="0" cy="2514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140598"/>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7899579"/>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377480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9656838"/>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3140669"/>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36407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755811"/>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7163692"/>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57359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2771377107"/>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972923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2733899"/>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463948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11505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40420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928075939"/>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19148794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313936674"/>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6"/>
            <a:ext cx="4114800" cy="714375"/>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2228850"/>
            <a:ext cx="4114800" cy="234315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6"/>
            <a:ext cx="353824" cy="142876"/>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72925541"/>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chemeClr val="bg1"/>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Footer Placeholder 2">
            <a:extLst>
              <a:ext uri="{FF2B5EF4-FFF2-40B4-BE49-F238E27FC236}">
                <a16:creationId xmlns:a16="http://schemas.microsoft.com/office/drawing/2014/main" id="{939EF2D0-5D40-CE46-9128-465ACC074DF4}"/>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chemeClr val="bg1"/>
                </a:solidFill>
                <a:latin typeface="IBM Plex Sans Light" panose="020B0403050203000203" pitchFamily="34" charset="77"/>
              </a:defRPr>
            </a:lvl1pPr>
          </a:lstStyle>
          <a:p>
            <a:r>
              <a:rPr lang="en-US" dirty="0"/>
              <a:t>IBM Automation / © 2021 IBM Corporation</a:t>
            </a:r>
          </a:p>
        </p:txBody>
      </p:sp>
    </p:spTree>
    <p:extLst>
      <p:ext uri="{BB962C8B-B14F-4D97-AF65-F5344CB8AC3E}">
        <p14:creationId xmlns:p14="http://schemas.microsoft.com/office/powerpoint/2010/main" val="40771885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3123907269"/>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2" y="168518"/>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3983108"/>
      </p:ext>
    </p:extLst>
  </p:cSld>
  <p:clrMapOvr>
    <a:overrideClrMapping bg1="lt1" tx1="dk1" bg2="lt2" tx2="dk2" accent1="accent1" accent2="accent2" accent3="accent3" accent4="accent4" accent5="accent5" accent6="accent6" hlink="hlink" folHlink="folHlink"/>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1509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6629400" cy="910481"/>
          </a:xfrm>
        </p:spPr>
        <p:txBody>
          <a:bodyPr/>
          <a:lstStyle>
            <a:lvl1pPr>
              <a:defRPr>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2286000" y="4624252"/>
            <a:ext cx="1143000" cy="278741"/>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de-DE" dirty="0"/>
              <a:t>© IBM 2018 / DOC ID / Date</a:t>
            </a:r>
            <a:endParaRPr lang="en-US" dirty="0"/>
          </a:p>
        </p:txBody>
      </p:sp>
      <p:sp>
        <p:nvSpPr>
          <p:cNvPr id="6" name="Slide Number Placeholder 5"/>
          <p:cNvSpPr>
            <a:spLocks noGrp="1"/>
          </p:cNvSpPr>
          <p:nvPr>
            <p:ph type="sldNum" sz="quarter" idx="12"/>
          </p:nvPr>
        </p:nvSpPr>
        <p:spPr>
          <a:xfrm>
            <a:off x="8779478" y="4809666"/>
            <a:ext cx="135855" cy="123159"/>
          </a:xfrm>
        </p:spPr>
        <p:txBody>
          <a:bodyPr/>
          <a:lstStyle>
            <a:lvl1pPr>
              <a:defRPr sz="800">
                <a:solidFill>
                  <a:schemeClr val="bg1"/>
                </a:solidFill>
              </a:defRPr>
            </a:lvl1pPr>
          </a:lstStyle>
          <a:p>
            <a:fld id="{FB965B15-02FA-E14B-9B48-D2570EE110C7}" type="slidenum">
              <a:rPr lang="en-US" smtClean="0"/>
              <a:pPr/>
              <a:t>‹#›</a:t>
            </a:fld>
            <a:endParaRPr lang="en-US" dirty="0"/>
          </a:p>
        </p:txBody>
      </p:sp>
      <p:sp>
        <p:nvSpPr>
          <p:cNvPr id="8" name="Content Placeholder 2"/>
          <p:cNvSpPr>
            <a:spLocks noGrp="1"/>
          </p:cNvSpPr>
          <p:nvPr>
            <p:ph sz="half" idx="1"/>
          </p:nvPr>
        </p:nvSpPr>
        <p:spPr>
          <a:xfrm>
            <a:off x="228600" y="1276350"/>
            <a:ext cx="5486400" cy="3238500"/>
          </a:xfr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0757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70"/>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chemeClr val="tx1"/>
                </a:solidFill>
              </a:defRPr>
            </a:lvl1pPr>
          </a:lstStyle>
          <a:p>
            <a:r>
              <a:rPr lang="en-US" dirty="0"/>
              <a:t>IBM Automation / © 2021 IBM Corporation</a:t>
            </a:r>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8628477"/>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10313" y="185435"/>
            <a:ext cx="4142164" cy="4294632"/>
          </a:xfrm>
        </p:spPr>
        <p:txBody>
          <a:bodyPr/>
          <a:lstStyle>
            <a:lvl1pPr>
              <a:defRPr>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791456" y="193673"/>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 Confidential</a:t>
            </a:r>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2233544"/>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26280"/>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093" y="452792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26C325FD-3119-4896-6A27-A57339FA4322}"/>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2321595737"/>
      </p:ext>
    </p:extLst>
  </p:cSld>
  <p:clrMapOvr>
    <a:masterClrMapping/>
  </p:clrMapOvr>
  <p:transition spd="med"/>
  <p:hf hdr="0" dt="0"/>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900" rtl="0" eaLnBrk="1" fontAlgn="base" latinLnBrk="0" hangingPunct="1">
              <a:lnSpc>
                <a:spcPct val="100000"/>
              </a:lnSpc>
              <a:spcBef>
                <a:spcPct val="0"/>
              </a:spcBef>
              <a:spcAft>
                <a:spcPct val="0"/>
              </a:spcAft>
              <a:buClrTx/>
              <a:buSzTx/>
              <a:buFont typeface="Arial"/>
              <a:buNone/>
              <a:tabLst/>
            </a:pPr>
            <a:endParaRPr kumimoji="0" lang="en-US" sz="525" b="0" i="0" u="none" strike="noStrike" cap="none" normalizeH="0" baseline="0" dirty="0">
              <a:ln>
                <a:noFill/>
              </a:ln>
              <a:solidFill>
                <a:schemeClr val="bg1"/>
              </a:solidFill>
              <a:effectLst/>
              <a:latin typeface="Arial" panose="020B0604020202020204"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3C1E3834-45FB-06CD-DA2C-F5418A8CE458}"/>
              </a:ext>
            </a:extLst>
          </p:cNvPr>
          <p:cNvSpPr>
            <a:spLocks noGrp="1"/>
          </p:cNvSpPr>
          <p:nvPr>
            <p:ph type="body" sz="quarter" idx="12"/>
          </p:nvPr>
        </p:nvSpPr>
        <p:spPr>
          <a:xfrm>
            <a:off x="215999" y="4526280"/>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9879587C-66A4-C25C-94A7-E5DF75D905FF}"/>
              </a:ext>
            </a:extLst>
          </p:cNvPr>
          <p:cNvSpPr>
            <a:spLocks noGrp="1"/>
          </p:cNvSpPr>
          <p:nvPr>
            <p:ph type="body" sz="quarter" idx="13"/>
          </p:nvPr>
        </p:nvSpPr>
        <p:spPr>
          <a:xfrm>
            <a:off x="2501093" y="452792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6FDBA43B-788C-E0B5-3630-306F22AC773C}"/>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4093170677"/>
      </p:ext>
    </p:extLst>
  </p:cSld>
  <p:clrMapOvr>
    <a:masterClrMapping/>
  </p:clrMapOvr>
  <p:transition spd="med"/>
  <p:hf hdr="0" dt="0"/>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BBA5241-50D8-80C1-A3F6-C96F42659C9A}"/>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1935329750"/>
      </p:ext>
    </p:extLst>
  </p:cSld>
  <p:clrMapOvr>
    <a:masterClrMapping/>
  </p:clrMapOvr>
  <p:transition spd="med"/>
  <p:hf hdr="0" dt="0"/>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0298"/>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3839F2F7-D36B-48FA-D5E7-9B681689EAA3}"/>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1771452724"/>
      </p:ext>
    </p:extLst>
  </p:cSld>
  <p:clrMapOvr>
    <a:masterClrMapping/>
  </p:clrMapOvr>
  <p:transition spd="med"/>
  <p:hf hdr="0" dt="0"/>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5">
                <a:solidFill>
                  <a:schemeClr val="tx2"/>
                </a:solidFill>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F9A89CB7-86E6-59F3-6A6C-8D946F4F17E0}"/>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3435791420"/>
      </p:ext>
    </p:extLst>
  </p:cSld>
  <p:clrMapOvr>
    <a:masterClrMapping/>
  </p:clrMapOvr>
  <p:transition spd="med"/>
  <p:hf hdr="0" dt="0"/>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630936"/>
            <a:ext cx="3786885" cy="350162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0587D48F-8317-AE48-F161-2D6976DBFBED}"/>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4164358695"/>
      </p:ext>
    </p:extLst>
  </p:cSld>
  <p:clrMapOvr>
    <a:masterClrMapping/>
  </p:clrMapOvr>
  <p:transition spd="med"/>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385639520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1858324" cy="1715095"/>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0C99DF82-CD3B-63F6-2DF6-5644D9EEAA7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240175878"/>
      </p:ext>
    </p:extLst>
  </p:cSld>
  <p:clrMapOvr>
    <a:masterClrMapping/>
  </p:clrMapOvr>
  <p:transition spd="med"/>
  <p:hf hdr="0" dt="0"/>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7A5E0E0A-7BD8-1FE0-DB1F-D9BBCD130E6C}"/>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3A1DDA7C-B5C6-B481-FD67-2E22E36E09E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078255440"/>
      </p:ext>
    </p:extLst>
  </p:cSld>
  <p:clrMapOvr>
    <a:masterClrMapping/>
  </p:clrMapOvr>
  <p:transition spd="med"/>
  <p:hf hdr="0" dt="0"/>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42875"/>
            <a:ext cx="6427347" cy="3071813"/>
          </a:xfrm>
        </p:spPr>
        <p:txBody>
          <a:bodyPr/>
          <a:lstStyle>
            <a:lvl1pPr>
              <a:defRPr sz="6450">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71E55571-4D5A-92ED-BAB3-E78A01A4D409}"/>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0CACC40B-CE36-8A51-D0C4-3565768093E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52515973"/>
      </p:ext>
    </p:extLst>
  </p:cSld>
  <p:clrMapOvr>
    <a:masterClrMapping/>
  </p:clrMapOvr>
  <p:transition spd="med"/>
  <p:hf hdr="0" dt="0"/>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44018"/>
            <a:ext cx="4140238" cy="3215283"/>
          </a:xfrm>
        </p:spPr>
        <p:txBody>
          <a:bodyPr/>
          <a:lstStyle>
            <a:lvl1pPr>
              <a:lnSpc>
                <a:spcPct val="100000"/>
              </a:lnSpc>
              <a:spcBef>
                <a:spcPts val="0"/>
              </a:spcBef>
              <a:defRPr sz="2400">
                <a:solidFill>
                  <a:schemeClr val="tx1"/>
                </a:solidFill>
              </a:defRPr>
            </a:lvl1pPr>
            <a:lvl2pPr marL="219456" indent="-219456">
              <a:lnSpc>
                <a:spcPct val="100000"/>
              </a:lnSpc>
              <a:spcBef>
                <a:spcPts val="0"/>
              </a:spcBef>
              <a:defRPr sz="2400">
                <a:solidFill>
                  <a:schemeClr val="tx1"/>
                </a:solidFill>
              </a:defRPr>
            </a:lvl2pPr>
            <a:lvl3pPr marL="411480" indent="-219456">
              <a:lnSpc>
                <a:spcPct val="100000"/>
              </a:lnSpc>
              <a:spcBef>
                <a:spcPts val="0"/>
              </a:spcBef>
              <a:defRPr sz="2400">
                <a:solidFill>
                  <a:schemeClr val="tx1"/>
                </a:solidFill>
              </a:defRPr>
            </a:lvl3pPr>
            <a:lvl4pPr marL="658368">
              <a:lnSpc>
                <a:spcPct val="100000"/>
              </a:lnSpc>
              <a:spcBef>
                <a:spcPts val="0"/>
              </a:spcBef>
              <a:defRPr sz="2400">
                <a:solidFill>
                  <a:schemeClr val="tx1"/>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a:extLst>
              <a:ext uri="{FF2B5EF4-FFF2-40B4-BE49-F238E27FC236}">
                <a16:creationId xmlns:a16="http://schemas.microsoft.com/office/drawing/2014/main" id="{2EC0D181-5EEC-EFF5-8D2F-39778B86B4E1}"/>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A52C174A-1414-C009-CC67-C193F560E7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680436294"/>
      </p:ext>
    </p:extLst>
  </p:cSld>
  <p:clrMapOvr>
    <a:masterClrMapping/>
  </p:clrMapOvr>
  <p:transition spd="med"/>
  <p:hf hdr="0" dt="0"/>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5497590" cy="364390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3C42FF5-9F71-397F-1A8E-DAE8D090EBF9}"/>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EC60AD40-13EB-0737-FFAF-EF2847553DC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018304025"/>
      </p:ext>
    </p:extLst>
  </p:cSld>
  <p:clrMapOvr>
    <a:masterClrMapping/>
  </p:clrMapOvr>
  <p:transition spd="med"/>
  <p:hf hdr="0" dt="0"/>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3094" y="3486150"/>
            <a:ext cx="4143431" cy="1328738"/>
          </a:xfrm>
        </p:spPr>
        <p:txBody>
          <a:bodyPr anchor="b"/>
          <a:lstStyle>
            <a:lvl1pPr>
              <a:lnSpc>
                <a:spcPct val="90000"/>
              </a:lnSpc>
              <a:spcBef>
                <a:spcPts val="0"/>
              </a:spcBef>
              <a:defRPr sz="9675">
                <a:solidFill>
                  <a:schemeClr val="accent1"/>
                </a:solidFill>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89" y="3486150"/>
            <a:ext cx="4142836" cy="1328738"/>
          </a:xfrm>
        </p:spPr>
        <p:txBody>
          <a:bodyPr anchor="b"/>
          <a:lstStyle>
            <a:lvl1pPr>
              <a:lnSpc>
                <a:spcPct val="90000"/>
              </a:lnSpc>
              <a:spcBef>
                <a:spcPts val="0"/>
              </a:spcBef>
              <a:defRPr sz="9675">
                <a:solidFill>
                  <a:schemeClr val="accent1"/>
                </a:solidFill>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6261" y="216027"/>
            <a:ext cx="285712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5999" y="216027"/>
            <a:ext cx="285831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4572000"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866DE497-EE98-1673-D389-C00D5C763926}"/>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42AC3948-CACF-C0FF-DC40-C4B82E5A66F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97121897"/>
      </p:ext>
    </p:extLst>
  </p:cSld>
  <p:clrMapOvr>
    <a:masterClrMapping/>
  </p:clrMapOvr>
  <p:transition spd="med"/>
  <p:hf hdr="0" dt="0"/>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5" y="153207"/>
            <a:ext cx="1855943" cy="714971"/>
          </a:xfrm>
        </p:spPr>
        <p:txBody>
          <a:bodyPr/>
          <a:lstStyle>
            <a:lvl1pPr>
              <a:lnSpc>
                <a:spcPct val="90000"/>
              </a:lnSpc>
              <a:defRPr sz="4875">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54397"/>
            <a:ext cx="1855943" cy="713780"/>
          </a:xfrm>
        </p:spPr>
        <p:txBody>
          <a:bodyPr/>
          <a:lstStyle>
            <a:lvl1pPr>
              <a:lnSpc>
                <a:spcPct val="90000"/>
              </a:lnSpc>
              <a:defRPr sz="4875">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3197"/>
            <a:ext cx="1856538" cy="715467"/>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3584"/>
            <a:ext cx="1856538" cy="428625"/>
          </a:xfrm>
        </p:spPr>
        <p:txBody>
          <a:bodyPr anchor="b"/>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68177"/>
            <a:ext cx="1856538" cy="363411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68772"/>
            <a:ext cx="1857133" cy="36317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86026" y="868177"/>
            <a:ext cx="1857133" cy="36317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DA9F1E0-1917-18E8-47FF-E5A383A1D3DF}"/>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3AFB650C-B5C6-8F36-CDE9-74A4AAA4567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687036188"/>
      </p:ext>
    </p:extLst>
  </p:cSld>
  <p:clrMapOvr>
    <a:masterClrMapping/>
  </p:clrMapOvr>
  <p:transition spd="med"/>
  <p:hf hdr="0" dt="0"/>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999" y="144018"/>
            <a:ext cx="1855943" cy="2000846"/>
          </a:xfrm>
        </p:spPr>
        <p:txBody>
          <a:bodyPr/>
          <a:lstStyle>
            <a:lvl1pPr>
              <a:lnSpc>
                <a:spcPct val="100000"/>
              </a:lnSpc>
              <a:defRPr sz="3225">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44018"/>
            <a:ext cx="4142836" cy="2000845"/>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F4D6136-DAAF-CC54-1C23-E6152378449F}"/>
              </a:ext>
            </a:extLst>
          </p:cNvPr>
          <p:cNvSpPr>
            <a:spLocks noGrp="1"/>
          </p:cNvSpPr>
          <p:nvPr>
            <p:ph type="sldNum" sz="quarter" idx="14"/>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888ED1E9-2B6F-6D74-6AEE-53794D61C89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615793682"/>
      </p:ext>
    </p:extLst>
  </p:cSld>
  <p:clrMapOvr>
    <a:masterClrMapping/>
  </p:clrMapOvr>
  <p:transition spd="med"/>
  <p:hf hdr="0" dt="0"/>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3584"/>
            <a:ext cx="1856538" cy="428625"/>
          </a:xfrm>
        </p:spPr>
        <p:txBody>
          <a:bodyPr anchor="b"/>
          <a:lstStyle>
            <a:lvl1pPr>
              <a:lnSpc>
                <a:spcPct val="120000"/>
              </a:lnSpc>
              <a:spcBef>
                <a:spcPts val="0"/>
              </a:spcBef>
              <a:defRPr sz="600" b="0" i="0">
                <a:latin typeface="Arial" panose="020B0503050203000203" pitchFamily="34" charset="0"/>
              </a:defRPr>
            </a:lvl1pPr>
            <a:lvl2pPr>
              <a:lnSpc>
                <a:spcPct val="120000"/>
              </a:lnSpc>
              <a:spcBef>
                <a:spcPts val="0"/>
              </a:spcBef>
              <a:defRPr sz="600" b="0" i="0">
                <a:latin typeface="Arial" panose="020B0503050203000203" pitchFamily="34" charset="0"/>
              </a:defRPr>
            </a:lvl2pPr>
            <a:lvl3pPr>
              <a:lnSpc>
                <a:spcPct val="120000"/>
              </a:lnSpc>
              <a:spcBef>
                <a:spcPts val="0"/>
              </a:spcBef>
              <a:defRPr sz="600" b="0" i="0">
                <a:latin typeface="Arial" panose="020B0503050203000203" pitchFamily="34" charset="0"/>
              </a:defRPr>
            </a:lvl3pPr>
            <a:lvl4pPr>
              <a:lnSpc>
                <a:spcPct val="120000"/>
              </a:lnSpc>
              <a:spcBef>
                <a:spcPts val="0"/>
              </a:spcBef>
              <a:defRPr sz="600" b="0" i="0">
                <a:latin typeface="Arial" panose="020B0503050203000203" pitchFamily="34" charset="0"/>
              </a:defRPr>
            </a:lvl4pPr>
            <a:lvl5pPr>
              <a:lnSpc>
                <a:spcPct val="120000"/>
              </a:lnSpc>
              <a:spcBef>
                <a:spcPts val="0"/>
              </a:spcBef>
              <a:defRPr sz="600" b="0" i="0">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371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5">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5">
                <a:solidFill>
                  <a:schemeClr val="accent1"/>
                </a:solidFill>
              </a:defRPr>
            </a:lvl1pPr>
          </a:lstStyle>
          <a:p>
            <a:pPr lvl="0"/>
            <a:r>
              <a:rPr lang="en-US" dirty="0"/>
              <a:t>00%</a:t>
            </a:r>
          </a:p>
        </p:txBody>
      </p:sp>
      <p:sp>
        <p:nvSpPr>
          <p:cNvPr id="6" name="Slide Number Placeholder">
            <a:extLst>
              <a:ext uri="{FF2B5EF4-FFF2-40B4-BE49-F238E27FC236}">
                <a16:creationId xmlns:a16="http://schemas.microsoft.com/office/drawing/2014/main" id="{F0902323-85DC-7AB5-4B75-491E4B4EFF15}"/>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DB94082E-2F97-CF80-1381-4C427642994F}"/>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764230056"/>
      </p:ext>
    </p:extLst>
  </p:cSld>
  <p:clrMapOvr>
    <a:masterClrMapping/>
  </p:clrMapOvr>
  <p:transition spd="med"/>
  <p:hf hdr="0" dt="0"/>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5999" y="1285875"/>
            <a:ext cx="185832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4CE44CEC-D7F5-784A-0B28-CC1DAF66F8B4}"/>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BF1541BB-8466-871B-C74F-EA10BB5F6A21}"/>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710163938"/>
      </p:ext>
    </p:extLst>
  </p:cSld>
  <p:clrMapOvr>
    <a:masterClrMapping/>
  </p:clrMapOvr>
  <p:transition spd="med"/>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1782645383"/>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4880" y="1285875"/>
            <a:ext cx="1856538"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E0BE528-0BCE-80F4-D50E-93F4D42F484D}"/>
              </a:ext>
            </a:extLst>
          </p:cNvPr>
          <p:cNvSpPr>
            <a:spLocks noGrp="1"/>
          </p:cNvSpPr>
          <p:nvPr>
            <p:ph type="sldNum" sz="quarter" idx="20"/>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4889F4C4-8725-03A8-17BE-24CAE523C32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007786416"/>
      </p:ext>
    </p:extLst>
  </p:cSld>
  <p:clrMapOvr>
    <a:masterClrMapping/>
  </p:clrMapOvr>
  <p:transition spd="med"/>
  <p:hf hdr="0" dt="0"/>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83CE3527-A0C3-6502-3CF2-B0BE4AFFA5DB}"/>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0F3919F6-837B-9DA8-B217-AA741EB1E64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818339762"/>
      </p:ext>
    </p:extLst>
  </p:cSld>
  <p:clrMapOvr>
    <a:masterClrMapping/>
  </p:clrMapOvr>
  <p:transition spd="med"/>
  <p:hf hdr="0" dt="0"/>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5999"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9769" y="1285875"/>
            <a:ext cx="1853054"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2" y="1285875"/>
            <a:ext cx="1857133"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3717"/>
            <a:ext cx="455998" cy="456057"/>
          </a:xfrm>
        </p:spPr>
        <p:txBody>
          <a:bodyPr anchor="ctr"/>
          <a:lstStyle>
            <a:lvl1pPr algn="ctr">
              <a:defRPr sz="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3717"/>
            <a:ext cx="455998" cy="456057"/>
          </a:xfrm>
        </p:spPr>
        <p:txBody>
          <a:bodyPr anchor="ctr"/>
          <a:lstStyle>
            <a:lvl1pPr algn="ctr">
              <a:defRPr sz="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4610"/>
            <a:ext cx="455998" cy="456057"/>
          </a:xfrm>
        </p:spPr>
        <p:txBody>
          <a:bodyPr anchor="ctr"/>
          <a:lstStyle>
            <a:lvl1pPr algn="ctr">
              <a:defRPr sz="600">
                <a:solidFill>
                  <a:schemeClr val="tx1"/>
                </a:solidFill>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0D848121-07DC-F29B-727C-EB812210813F}"/>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19CFF15E-CE32-103A-F46E-8E52D1F7408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999542594"/>
      </p:ext>
    </p:extLst>
  </p:cSld>
  <p:clrMapOvr>
    <a:masterClrMapping/>
  </p:clrMapOvr>
  <p:transition spd="med"/>
  <p:hf hdr="0" dt="0"/>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3785695"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144018"/>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4" name="Slide Number Placeholder">
            <a:extLst>
              <a:ext uri="{FF2B5EF4-FFF2-40B4-BE49-F238E27FC236}">
                <a16:creationId xmlns:a16="http://schemas.microsoft.com/office/drawing/2014/main" id="{ABA0F9A6-52BD-AB95-5D53-8712F201B94C}"/>
              </a:ext>
            </a:extLst>
          </p:cNvPr>
          <p:cNvSpPr>
            <a:spLocks noGrp="1"/>
          </p:cNvSpPr>
          <p:nvPr>
            <p:ph type="sldNum" sz="quarter" idx="16"/>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B50472A9-7CB4-DD7B-51F1-E1AA44B8FD6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588572352"/>
      </p:ext>
    </p:extLst>
  </p:cSld>
  <p:clrMapOvr>
    <a:masterClrMapping/>
  </p:clrMapOvr>
  <p:transition spd="med"/>
  <p:hf hdr="0" dt="0"/>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89"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BA14F404-19CC-4A2A-B2D6-38CCF4D72050}"/>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2F4357C4-DB23-870B-8E78-7984F3E6276D}"/>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941627990"/>
      </p:ext>
    </p:extLst>
  </p:cSld>
  <p:clrMapOvr>
    <a:masterClrMapping/>
  </p:clrMapOvr>
  <p:transition spd="med"/>
  <p:hf hdr="0" dt="0"/>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050"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C7DF25CD-F682-D061-D11C-4F8A041122C9}"/>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65043089-A0CC-2553-F54D-A03B80205CC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035437902"/>
      </p:ext>
    </p:extLst>
  </p:cSld>
  <p:clrMapOvr>
    <a:masterClrMapping/>
  </p:clrMapOvr>
  <p:transition spd="med"/>
  <p:hf hdr="0" dt="0"/>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7"/>
            <a:ext cx="1857133" cy="1715095"/>
          </a:xfrm>
        </p:spPr>
        <p:txBody>
          <a:bodyPr/>
          <a:lstStyle>
            <a:lvl1pPr>
              <a:lnSpc>
                <a:spcPct val="10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BA940801-4F2D-CF57-653B-1F9FECA93C31}"/>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8206A13B-08E8-56AB-1F62-B43B1E0165EF}"/>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487676350"/>
      </p:ext>
    </p:extLst>
  </p:cSld>
  <p:clrMapOvr>
    <a:masterClrMapping/>
  </p:clrMapOvr>
  <p:transition spd="med"/>
  <p:hf hdr="0" dt="0"/>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8"/>
            <a:ext cx="4139265"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a:extLst>
              <a:ext uri="{FF2B5EF4-FFF2-40B4-BE49-F238E27FC236}">
                <a16:creationId xmlns:a16="http://schemas.microsoft.com/office/drawing/2014/main" id="{3F1D5C82-F024-8732-28F1-BB9D41C29EE5}"/>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564DB0B2-38E3-7F64-A00F-CB00ED3802C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333877768"/>
      </p:ext>
    </p:extLst>
  </p:cSld>
  <p:clrMapOvr>
    <a:masterClrMapping/>
  </p:clrMapOvr>
  <p:transition spd="med"/>
  <p:hf hdr="0" dt="0"/>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5"/>
          </a:xfrm>
        </p:spPr>
        <p:txBody>
          <a:bodyPr rIns="0"/>
          <a:lstStyle>
            <a:lvl1pPr>
              <a:lnSpc>
                <a:spcPct val="100000"/>
              </a:lnSpc>
              <a:defRPr sz="105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a:extLst>
              <a:ext uri="{FF2B5EF4-FFF2-40B4-BE49-F238E27FC236}">
                <a16:creationId xmlns:a16="http://schemas.microsoft.com/office/drawing/2014/main" id="{AAF173D4-111F-08FB-6F15-03FE76632CC3}"/>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08828A82-D291-8B16-5972-76CF273136E6}"/>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103597611"/>
      </p:ext>
    </p:extLst>
  </p:cSld>
  <p:clrMapOvr>
    <a:masterClrMapping/>
  </p:clrMapOvr>
  <p:transition spd="med"/>
  <p:hf hdr="0" dt="0"/>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144018"/>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4785689" y="216027"/>
            <a:ext cx="455998" cy="456057"/>
          </a:xfrm>
        </p:spPr>
        <p:txBody>
          <a:bodyPr anchor="ctr"/>
          <a:lstStyle>
            <a:lvl1pPr algn="ctr">
              <a:defRPr sz="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457026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4D8CF00A-3D1B-57F2-D197-BBD43A284738}"/>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73956574-992C-27C9-9EA9-5EE3EE15238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771520443"/>
      </p:ext>
    </p:extLst>
  </p:cSld>
  <p:clrMapOvr>
    <a:masterClrMapping/>
  </p:clrMapOvr>
  <p:transition spd="med"/>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685407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2024959368"/>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5999" y="929259"/>
            <a:ext cx="250117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7260" y="216027"/>
            <a:ext cx="455998" cy="456057"/>
          </a:xfrm>
        </p:spPr>
        <p:txBody>
          <a:bodyPr anchor="ctr"/>
          <a:lstStyle>
            <a:lvl1pPr algn="ctr">
              <a:defRPr sz="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89" y="216027"/>
            <a:ext cx="455998" cy="456057"/>
          </a:xfrm>
        </p:spPr>
        <p:txBody>
          <a:bodyPr anchor="ctr"/>
          <a:lstStyle>
            <a:lvl1pPr algn="ctr">
              <a:defRPr sz="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7260" y="2428875"/>
            <a:ext cx="455998" cy="456057"/>
          </a:xfrm>
        </p:spPr>
        <p:txBody>
          <a:bodyPr anchor="ctr"/>
          <a:lstStyle>
            <a:lvl1pPr algn="ctr">
              <a:defRPr sz="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89" y="2428875"/>
            <a:ext cx="455998" cy="456057"/>
          </a:xfrm>
        </p:spPr>
        <p:txBody>
          <a:bodyPr anchor="ctr"/>
          <a:lstStyle>
            <a:lvl1pPr algn="ctr">
              <a:defRPr sz="600"/>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4571405"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3B1F784C-E5E4-A435-CEBE-D1F3D81B0D0D}"/>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96C95EE2-ED52-122F-277D-E86E53A0047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506297763"/>
      </p:ext>
    </p:extLst>
  </p:cSld>
  <p:clrMapOvr>
    <a:masterClrMapping/>
  </p:clrMapOvr>
  <p:transition spd="med"/>
  <p:hf hdr="0" dt="0"/>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428030"/>
          </a:xfrm>
        </p:spPr>
        <p:txBody>
          <a:bodyPr/>
          <a:lstStyle>
            <a:lvl1pPr>
              <a:defRPr sz="1050">
                <a:solidFill>
                  <a:schemeClr val="tx2"/>
                </a:solidFill>
              </a:defRPr>
            </a:lvl1pPr>
          </a:lstStyle>
          <a:p>
            <a:pPr lvl="0"/>
            <a:r>
              <a:rPr lang="en-US"/>
              <a:t>Click to edit Master text styles</a:t>
            </a:r>
          </a:p>
        </p:txBody>
      </p:sp>
      <p:sp>
        <p:nvSpPr>
          <p:cNvPr id="4" name="Slide Number Placeholder">
            <a:extLst>
              <a:ext uri="{FF2B5EF4-FFF2-40B4-BE49-F238E27FC236}">
                <a16:creationId xmlns:a16="http://schemas.microsoft.com/office/drawing/2014/main" id="{A49D65AD-E9E3-F68F-1A66-41CC7E8965AE}"/>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E0DC31A2-1FD4-B9EA-E781-72B95797DEAB}"/>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587791"/>
      </p:ext>
    </p:extLst>
  </p:cSld>
  <p:clrMapOvr>
    <a:masterClrMapping/>
  </p:clrMapOvr>
  <p:transition spd="med"/>
  <p:hf hdr="0" dt="0"/>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645" cy="853821"/>
          </a:xfrm>
        </p:spPr>
        <p:txBody>
          <a:bodyPr rIns="457200"/>
          <a:lstStyle>
            <a:lvl1pPr>
              <a:lnSpc>
                <a:spcPct val="110000"/>
              </a:lnSpc>
              <a:defRPr sz="2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168021"/>
          </a:xfrm>
        </p:spPr>
        <p:txBody>
          <a:bodyPr/>
          <a:lstStyle>
            <a:lvl1pPr>
              <a:defRPr sz="1050">
                <a:solidFill>
                  <a:schemeClr val="tx2"/>
                </a:solidFill>
              </a:defRPr>
            </a:lvl1pPr>
          </a:lstStyle>
          <a:p>
            <a:pPr lvl="0"/>
            <a:r>
              <a:rPr lang="en-US"/>
              <a:t>Click to edit Master text styles</a:t>
            </a:r>
          </a:p>
        </p:txBody>
      </p:sp>
      <p:sp>
        <p:nvSpPr>
          <p:cNvPr id="4" name="Slide Number Placeholder">
            <a:extLst>
              <a:ext uri="{FF2B5EF4-FFF2-40B4-BE49-F238E27FC236}">
                <a16:creationId xmlns:a16="http://schemas.microsoft.com/office/drawing/2014/main" id="{166B1D46-B964-EDCF-404B-D69C657610B4}"/>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27FAAE0B-14A7-6FDD-116E-0CC3C2CBB635}"/>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555969449"/>
      </p:ext>
    </p:extLst>
  </p:cSld>
  <p:clrMapOvr>
    <a:masterClrMapping/>
  </p:clrMapOvr>
  <p:transition spd="med"/>
  <p:hf hdr="0" dt="0"/>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216027"/>
            <a:ext cx="1858324" cy="1715095"/>
          </a:xfrm>
        </p:spPr>
        <p:txBody>
          <a:bodyPr/>
          <a:lstStyle>
            <a:lvl1pPr>
              <a:lnSpc>
                <a:spcPct val="100000"/>
              </a:lnSpc>
              <a:defRPr sz="105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475" y="2496219"/>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847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C25EE579-951C-9D94-20A8-725D17E67BF2}"/>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11939F43-C24F-931F-4EE5-DFDF4D16613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013143365"/>
      </p:ext>
    </p:extLst>
  </p:cSld>
  <p:clrMapOvr>
    <a:masterClrMapping/>
  </p:clrMapOvr>
  <p:transition spd="med"/>
  <p:hf hdr="0" dt="0"/>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144018"/>
            <a:ext cx="4143431"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475" y="2496219"/>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847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E59AA7FA-15C1-9811-2E19-B2D1F105F40A}"/>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AA215A87-9130-F57B-4D69-117245DC47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960780560"/>
      </p:ext>
    </p:extLst>
  </p:cSld>
  <p:clrMapOvr>
    <a:masterClrMapping/>
  </p:clrMapOvr>
  <p:transition spd="med"/>
  <p:hf hdr="0" dt="0"/>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6" y="21602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499416"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5A9AB81-576C-7A17-CE21-3BCF1958C5CB}"/>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900C7D60-3953-C429-2F55-68185C0B292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052781568"/>
      </p:ext>
    </p:extLst>
  </p:cSld>
  <p:clrMapOvr>
    <a:masterClrMapping/>
  </p:clrMapOvr>
  <p:transition spd="med"/>
  <p:hf hdr="0" dt="0"/>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0"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2"/>
            <a:ext cx="1856538" cy="1422256"/>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6" cy="151209"/>
          </a:xfrm>
        </p:spPr>
        <p:txBody>
          <a:bodyPr/>
          <a:lstStyle>
            <a:lvl1pPr>
              <a:defRPr sz="525">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6" cy="151209"/>
          </a:xfrm>
        </p:spPr>
        <p:txBody>
          <a:bodyPr/>
          <a:lstStyle>
            <a:lvl1pPr>
              <a:defRPr sz="525">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6" cy="151209"/>
          </a:xfrm>
        </p:spPr>
        <p:txBody>
          <a:bodyPr/>
          <a:lstStyle>
            <a:lvl1pPr>
              <a:defRPr sz="525">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6" cy="151209"/>
          </a:xfrm>
        </p:spPr>
        <p:txBody>
          <a:bodyPr/>
          <a:lstStyle>
            <a:lvl1pPr>
              <a:defRPr sz="525">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6" cy="151209"/>
          </a:xfrm>
        </p:spPr>
        <p:txBody>
          <a:bodyPr/>
          <a:lstStyle>
            <a:lvl1pPr>
              <a:defRPr sz="525">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6" cy="151209"/>
          </a:xfrm>
        </p:spPr>
        <p:txBody>
          <a:bodyPr/>
          <a:lstStyle>
            <a:lvl1pPr>
              <a:defRPr sz="525">
                <a:solidFill>
                  <a:schemeClr val="tx1"/>
                </a:solidFill>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CE048A8-32F2-4350-EE68-54C4F60B5A98}"/>
              </a:ext>
            </a:extLst>
          </p:cNvPr>
          <p:cNvSpPr>
            <a:spLocks noGrp="1"/>
          </p:cNvSpPr>
          <p:nvPr>
            <p:ph type="sldNum" sz="quarter" idx="2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1">
            <a:extLst>
              <a:ext uri="{FF2B5EF4-FFF2-40B4-BE49-F238E27FC236}">
                <a16:creationId xmlns:a16="http://schemas.microsoft.com/office/drawing/2014/main" id="{26051B2C-0FDF-0D97-F835-CD5A165266F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647696290"/>
      </p:ext>
    </p:extLst>
  </p:cSld>
  <p:clrMapOvr>
    <a:masterClrMapping/>
  </p:clrMapOvr>
  <p:transition spd="med"/>
  <p:hf hdr="0" dt="0"/>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144018"/>
            <a:ext cx="4139264" cy="1279922"/>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3773"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3773"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856"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CD8BE3CE-7875-8EF6-33D3-F4321132DEF1}"/>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F0678152-4C8D-E754-4908-E87C9FFC5FB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512568212"/>
      </p:ext>
    </p:extLst>
  </p:cSld>
  <p:clrMapOvr>
    <a:masterClrMapping/>
  </p:clrMapOvr>
  <p:transition spd="med"/>
  <p:hf hdr="0" dt="0"/>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7"/>
            <a:ext cx="1855943" cy="1279922"/>
          </a:xfrm>
        </p:spPr>
        <p:txBody>
          <a:bodyPr rIns="0"/>
          <a:lstStyle>
            <a:lvl1pPr>
              <a:lnSpc>
                <a:spcPct val="110000"/>
              </a:lnSpc>
              <a:defRPr sz="13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3773"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3773"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856"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1AE1AB22-6C31-E886-C5E3-43F91197D4BA}"/>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66664371-7368-CDF5-8D8F-2AB12E75424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793730017"/>
      </p:ext>
    </p:extLst>
  </p:cSld>
  <p:clrMapOvr>
    <a:masterClrMapping/>
  </p:clrMapOvr>
  <p:transition spd="med"/>
  <p:hf hdr="0" dt="0"/>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
            <a:extLst>
              <a:ext uri="{FF2B5EF4-FFF2-40B4-BE49-F238E27FC236}">
                <a16:creationId xmlns:a16="http://schemas.microsoft.com/office/drawing/2014/main" id="{2AE0D445-5C0B-B4DF-1179-D17E78364D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
        <p:nvSpPr>
          <p:cNvPr id="9" name="Picture Placeholder 10">
            <a:extLst>
              <a:ext uri="{FF2B5EF4-FFF2-40B4-BE49-F238E27FC236}">
                <a16:creationId xmlns:a16="http://schemas.microsoft.com/office/drawing/2014/main" id="{73526BE3-E64F-6E17-1914-BA79955784FF}"/>
              </a:ext>
            </a:extLst>
          </p:cNvPr>
          <p:cNvSpPr>
            <a:spLocks noGrp="1"/>
          </p:cNvSpPr>
          <p:nvPr>
            <p:ph type="pic" sz="quarter" idx="15"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6876773"/>
      </p:ext>
    </p:extLst>
  </p:cSld>
  <p:clrMapOvr>
    <a:masterClrMapping/>
  </p:clrMapOvr>
  <p:transition spd="med"/>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3814" y="4705254"/>
            <a:ext cx="521587" cy="208108"/>
          </a:xfrm>
          <a:prstGeom prst="rect">
            <a:avLst/>
          </a:prstGeom>
        </p:spPr>
      </p:pic>
    </p:spTree>
    <p:extLst>
      <p:ext uri="{BB962C8B-B14F-4D97-AF65-F5344CB8AC3E}">
        <p14:creationId xmlns:p14="http://schemas.microsoft.com/office/powerpoint/2010/main" val="2114528384"/>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1">
            <a:extLst>
              <a:ext uri="{FF2B5EF4-FFF2-40B4-BE49-F238E27FC236}">
                <a16:creationId xmlns:a16="http://schemas.microsoft.com/office/drawing/2014/main" id="{B44B514D-1A3C-B9A5-7D71-C0A0BCBBF22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079693122"/>
      </p:ext>
    </p:extLst>
  </p:cSld>
  <p:clrMapOvr>
    <a:masterClrMapping/>
  </p:clrMapOvr>
  <p:transition spd="med"/>
  <p:hf hdr="0" dt="0"/>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7" y="211932"/>
            <a:ext cx="6430919" cy="4717256"/>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1">
            <a:extLst>
              <a:ext uri="{FF2B5EF4-FFF2-40B4-BE49-F238E27FC236}">
                <a16:creationId xmlns:a16="http://schemas.microsoft.com/office/drawing/2014/main" id="{B92E83BE-F8AA-6460-5C26-87451E1AE465}"/>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540571570"/>
      </p:ext>
    </p:extLst>
  </p:cSld>
  <p:clrMapOvr>
    <a:masterClrMapping/>
  </p:clrMapOvr>
  <p:transition spd="med"/>
  <p:hf hdr="0" dt="0"/>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9395924"/>
      </p:ext>
    </p:extLst>
  </p:cSld>
  <p:clrMapOvr>
    <a:masterClrMapping/>
  </p:clrMapOvr>
  <p:transition spd="med"/>
  <p:hf hdr="0" dt="0"/>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7"/>
            <a:ext cx="8715431" cy="471785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50597541"/>
      </p:ext>
    </p:extLst>
  </p:cSld>
  <p:clrMapOvr>
    <a:masterClrMapping/>
  </p:clrMapOvr>
  <p:transition spd="med"/>
  <p:hf hdr="0" dt="0"/>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5999" y="22955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5999" y="357187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5999"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AAD6F32A-5165-F803-5015-615CA94BD663}"/>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EDD594CA-296B-C12D-92B3-60F7F5786298}"/>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99815019"/>
      </p:ext>
    </p:extLst>
  </p:cSld>
  <p:clrMapOvr>
    <a:masterClrMapping/>
  </p:clrMapOvr>
  <p:transition spd="med"/>
  <p:hf hdr="0" dt="0"/>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5"/>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5"/>
          </a:xfrm>
        </p:spPr>
        <p:txBody>
          <a:bodyPr anchor="ctr"/>
          <a:lstStyle>
            <a:lvl1pPr algn="ctr">
              <a:defRPr>
                <a:solidFill>
                  <a:schemeClr val="tx1"/>
                </a:solidFill>
              </a:defRPr>
            </a:lvl1pPr>
          </a:lstStyle>
          <a:p>
            <a:r>
              <a:rPr lang="en-US"/>
              <a:t>Click icon to add table</a:t>
            </a:r>
          </a:p>
        </p:txBody>
      </p:sp>
      <p:sp>
        <p:nvSpPr>
          <p:cNvPr id="4" name="Slide Number Placeholder">
            <a:extLst>
              <a:ext uri="{FF2B5EF4-FFF2-40B4-BE49-F238E27FC236}">
                <a16:creationId xmlns:a16="http://schemas.microsoft.com/office/drawing/2014/main" id="{C85209A4-8C7F-3E14-11E4-6BF9E187E3DC}"/>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A5349BA9-E2ED-49AB-030C-DE8CCD07182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665056138"/>
      </p:ext>
    </p:extLst>
  </p:cSld>
  <p:clrMapOvr>
    <a:masterClrMapping/>
  </p:clrMapOvr>
  <p:transition spd="med"/>
  <p:hf hdr="0" dt="0"/>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05ABDC08-0398-3D57-BD7B-BD09A11D78BF}"/>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87E869D2-D2D2-56A3-0278-B005F891FC4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911556144"/>
      </p:ext>
    </p:extLst>
  </p:cSld>
  <p:clrMapOvr>
    <a:masterClrMapping/>
  </p:clrMapOvr>
  <p:transition spd="med"/>
  <p:hf hdr="0" dt="0"/>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Arial" panose="020B0604020202020204"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B0C15597-90DD-4E71-7E3E-A79829FF8B00}"/>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8058AD61-8D68-82CD-11D1-033FD84F093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696091466"/>
      </p:ext>
    </p:extLst>
  </p:cSld>
  <p:clrMapOvr>
    <a:masterClrMapping/>
  </p:clrMapOvr>
  <p:transition spd="med"/>
  <p:hf hdr="0" dt="0"/>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3" cy="4286845"/>
          </a:xfrm>
        </p:spPr>
        <p:txBody>
          <a:bodyPr/>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C2491D6E-C6F3-5B1A-F1AD-E965E661C2B5}"/>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C497D4D9-479F-39EC-30EA-93C9EE3A9F2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279752828"/>
      </p:ext>
    </p:extLst>
  </p:cSld>
  <p:clrMapOvr>
    <a:masterClrMapping/>
  </p:clrMapOvr>
  <p:transition spd="med"/>
  <p:hf hdr="0" dt="0"/>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3924003" y="2313173"/>
            <a:ext cx="1295993" cy="517155"/>
          </a:xfrm>
          <a:prstGeom prst="rect">
            <a:avLst/>
          </a:prstGeom>
        </p:spPr>
      </p:pic>
    </p:spTree>
    <p:extLst>
      <p:ext uri="{BB962C8B-B14F-4D97-AF65-F5344CB8AC3E}">
        <p14:creationId xmlns:p14="http://schemas.microsoft.com/office/powerpoint/2010/main" val="2496934402"/>
      </p:ext>
    </p:extLst>
  </p:cSld>
  <p:clrMapOvr>
    <a:masterClrMapping/>
  </p:clrMapOvr>
  <p:transition spd="med"/>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9256053"/>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Business Automation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8976789"/>
      </p:ext>
    </p:extLst>
  </p:cSld>
  <p:clrMapOvr>
    <a:masterClrMapping/>
  </p:clrMapOvr>
  <p:hf hdr="0" dt="0"/>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03705"/>
      </p:ext>
    </p:extLst>
  </p:cSld>
  <p:clrMapOvr>
    <a:masterClrMapping/>
  </p:clrMapOvr>
  <p:hf hdr="0" dt="0"/>
</p:sldLayout>
</file>

<file path=ppt/slideLayouts/slideLayout722.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709874"/>
      </p:ext>
    </p:extLst>
  </p:cSld>
  <p:clrMapOvr>
    <a:masterClrMapping/>
  </p:clrMapOvr>
  <p:hf hdr="0" dt="0"/>
</p:sldLayout>
</file>

<file path=ppt/slideLayouts/slideLayout72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618" indent="0">
              <a:buNone/>
              <a:defRPr/>
            </a:lvl3pPr>
            <a:lvl4pPr marL="434987" indent="0">
              <a:buNone/>
              <a:defRPr/>
            </a:lvl4pPr>
            <a:lvl5pPr marL="631841"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3853378012"/>
      </p:ext>
    </p:extLst>
  </p:cSld>
  <p:clrMapOvr>
    <a:masterClrMapping/>
  </p:clrMapOvr>
  <p:hf hdr="0" dt="0"/>
</p:sldLayout>
</file>

<file path=ppt/slideLayouts/slideLayout7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tx1"/>
        </a:solidFill>
        <a:effectLst/>
      </p:bgPr>
    </p:bg>
    <p:spTree>
      <p:nvGrpSpPr>
        <p:cNvPr id="1" name=""/>
        <p:cNvGrpSpPr/>
        <p:nvPr/>
      </p:nvGrpSpPr>
      <p:grpSpPr>
        <a:xfrm>
          <a:off x="0" y="0"/>
          <a:ext cx="0" cy="0"/>
          <a:chOff x="0" y="0"/>
          <a:chExt cx="0" cy="0"/>
        </a:xfrm>
      </p:grpSpPr>
      <p:sp>
        <p:nvSpPr>
          <p:cNvPr id="8" name="Google Shape;19;p14">
            <a:extLst>
              <a:ext uri="{FF2B5EF4-FFF2-40B4-BE49-F238E27FC236}">
                <a16:creationId xmlns:a16="http://schemas.microsoft.com/office/drawing/2014/main" id="{031F5485-3974-2346-BBFF-0EEC59196680}"/>
              </a:ext>
            </a:extLst>
          </p:cNvPr>
          <p:cNvSpPr txBox="1"/>
          <p:nvPr userDrawn="1"/>
        </p:nvSpPr>
        <p:spPr>
          <a:xfrm>
            <a:off x="243230" y="4764948"/>
            <a:ext cx="2057400" cy="169425"/>
          </a:xfrm>
          <a:prstGeom prst="rect">
            <a:avLst/>
          </a:prstGeom>
          <a:noFill/>
          <a:ln>
            <a:noFill/>
          </a:ln>
        </p:spPr>
        <p:txBody>
          <a:bodyPr spcFirstLastPara="1" wrap="square" lIns="0" tIns="34271" rIns="68560" bIns="34271" anchor="t" anchorCtr="0">
            <a:noAutofit/>
          </a:bodyPr>
          <a:lstStyle/>
          <a:p>
            <a:pPr marL="0" marR="0" lvl="0" indent="0" algn="l" rtl="0">
              <a:spcBef>
                <a:spcPts val="0"/>
              </a:spcBef>
              <a:spcAft>
                <a:spcPts val="0"/>
              </a:spcAft>
              <a:buNone/>
            </a:pPr>
            <a:r>
              <a:rPr lang="en-US" sz="750" b="0" i="0" u="none" strike="noStrike" cap="none" dirty="0">
                <a:solidFill>
                  <a:schemeClr val="lt1"/>
                </a:solidFill>
                <a:latin typeface="IBM Plex Sans"/>
                <a:ea typeface="IBM Plex Sans"/>
                <a:cs typeface="IBM Plex Sans"/>
                <a:sym typeface="IBM Plex Sans"/>
              </a:rPr>
              <a:t>IBM Tech Summit</a:t>
            </a:r>
            <a:endParaRPr sz="750" dirty="0">
              <a:solidFill>
                <a:schemeClr val="lt1"/>
              </a:solidFill>
              <a:latin typeface="IBM Plex Sans"/>
              <a:ea typeface="IBM Plex Sans"/>
              <a:cs typeface="IBM Plex Sans"/>
              <a:sym typeface="IBM Plex Sans"/>
            </a:endParaRPr>
          </a:p>
        </p:txBody>
      </p:sp>
      <p:sp>
        <p:nvSpPr>
          <p:cNvPr id="10" name="Google Shape;21;p14">
            <a:extLst>
              <a:ext uri="{FF2B5EF4-FFF2-40B4-BE49-F238E27FC236}">
                <a16:creationId xmlns:a16="http://schemas.microsoft.com/office/drawing/2014/main" id="{56D3CA08-D649-034A-84D6-69B15C341F9B}"/>
              </a:ext>
            </a:extLst>
          </p:cNvPr>
          <p:cNvSpPr txBox="1"/>
          <p:nvPr userDrawn="1"/>
        </p:nvSpPr>
        <p:spPr>
          <a:xfrm>
            <a:off x="8556423" y="4664889"/>
            <a:ext cx="347175" cy="273825"/>
          </a:xfrm>
          <a:prstGeom prst="rect">
            <a:avLst/>
          </a:prstGeom>
          <a:noFill/>
          <a:ln>
            <a:noFill/>
          </a:ln>
        </p:spPr>
        <p:txBody>
          <a:bodyPr spcFirstLastPara="1" wrap="square" lIns="68560" tIns="34271" rIns="0" bIns="34271" anchor="b" anchorCtr="0">
            <a:noAutofit/>
          </a:bodyPr>
          <a:lstStyle/>
          <a:p>
            <a:pPr marL="0" marR="0" lvl="0" indent="0" algn="r" rtl="0">
              <a:spcBef>
                <a:spcPts val="0"/>
              </a:spcBef>
              <a:spcAft>
                <a:spcPts val="0"/>
              </a:spcAft>
              <a:buNone/>
            </a:pPr>
            <a:fld id="{00000000-1234-1234-1234-123412341234}" type="slidenum">
              <a:rPr lang="en-US" sz="750">
                <a:solidFill>
                  <a:schemeClr val="lt1"/>
                </a:solidFill>
                <a:latin typeface="IBM Plex Sans"/>
                <a:ea typeface="IBM Plex Sans"/>
                <a:cs typeface="IBM Plex Sans"/>
                <a:sym typeface="IBM Plex Sans"/>
              </a:rPr>
              <a:pPr marL="0" marR="0" lvl="0" indent="0" algn="r" rtl="0">
                <a:spcBef>
                  <a:spcPts val="0"/>
                </a:spcBef>
                <a:spcAft>
                  <a:spcPts val="0"/>
                </a:spcAft>
                <a:buNone/>
              </a:pPr>
              <a:t>‹#›</a:t>
            </a:fld>
            <a:endParaRPr sz="750"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3059894426"/>
      </p:ext>
    </p:extLst>
  </p:cSld>
  <p:clrMapOvr>
    <a:masterClrMapping/>
  </p:clrMapOvr>
  <p:hf hdr="0" dt="0"/>
</p:sldLayout>
</file>

<file path=ppt/slideLayouts/slideLayout725.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Business Automation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2756739"/>
      </p:ext>
    </p:extLst>
  </p:cSld>
  <p:clrMapOvr>
    <a:masterClrMapping/>
  </p:clrMapOvr>
  <p:hf hdr="0" dt="0"/>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Business Automation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0599948"/>
      </p:ext>
    </p:extLst>
  </p:cSld>
  <p:clrMapOvr>
    <a:masterClrMapping/>
  </p:clrMapOvr>
  <p:hf hdr="0" dt="0"/>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26280"/>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093" y="452792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26C325FD-3119-4896-6A27-A57339FA4322}"/>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798887647"/>
      </p:ext>
    </p:extLst>
  </p:cSld>
  <p:clrMapOvr>
    <a:masterClrMapping/>
  </p:clrMapOvr>
  <p:transition spd="med"/>
  <p:hf hdr="0" dt="0"/>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900" rtl="0" eaLnBrk="1" fontAlgn="base" latinLnBrk="0" hangingPunct="1">
              <a:lnSpc>
                <a:spcPct val="100000"/>
              </a:lnSpc>
              <a:spcBef>
                <a:spcPct val="0"/>
              </a:spcBef>
              <a:spcAft>
                <a:spcPct val="0"/>
              </a:spcAft>
              <a:buClrTx/>
              <a:buSzTx/>
              <a:buFont typeface="Arial"/>
              <a:buNone/>
              <a:tabLst/>
            </a:pPr>
            <a:endParaRPr kumimoji="0" lang="en-US" sz="525" b="0" i="0" u="none" strike="noStrike" cap="none" normalizeH="0" baseline="0" dirty="0">
              <a:ln>
                <a:noFill/>
              </a:ln>
              <a:solidFill>
                <a:schemeClr val="bg1"/>
              </a:solidFill>
              <a:effectLst/>
              <a:latin typeface="Arial" panose="020B0604020202020204"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3C1E3834-45FB-06CD-DA2C-F5418A8CE458}"/>
              </a:ext>
            </a:extLst>
          </p:cNvPr>
          <p:cNvSpPr>
            <a:spLocks noGrp="1"/>
          </p:cNvSpPr>
          <p:nvPr>
            <p:ph type="body" sz="quarter" idx="12"/>
          </p:nvPr>
        </p:nvSpPr>
        <p:spPr>
          <a:xfrm>
            <a:off x="215999" y="4526280"/>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9879587C-66A4-C25C-94A7-E5DF75D905FF}"/>
              </a:ext>
            </a:extLst>
          </p:cNvPr>
          <p:cNvSpPr>
            <a:spLocks noGrp="1"/>
          </p:cNvSpPr>
          <p:nvPr>
            <p:ph type="body" sz="quarter" idx="13"/>
          </p:nvPr>
        </p:nvSpPr>
        <p:spPr>
          <a:xfrm>
            <a:off x="2501093" y="452792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6FDBA43B-788C-E0B5-3630-306F22AC773C}"/>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3196217529"/>
      </p:ext>
    </p:extLst>
  </p:cSld>
  <p:clrMapOvr>
    <a:masterClrMapping/>
  </p:clrMapOvr>
  <p:transition spd="med"/>
  <p:hf hdr="0" dt="0"/>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BBA5241-50D8-80C1-A3F6-C96F42659C9A}"/>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2284527913"/>
      </p:ext>
    </p:extLst>
  </p:cSld>
  <p:clrMapOvr>
    <a:masterClrMapping/>
  </p:clrMapOvr>
  <p:transition spd="med"/>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755931"/>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0298"/>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3839F2F7-D36B-48FA-D5E7-9B681689EAA3}"/>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588688140"/>
      </p:ext>
    </p:extLst>
  </p:cSld>
  <p:clrMapOvr>
    <a:masterClrMapping/>
  </p:clrMapOvr>
  <p:transition spd="med"/>
  <p:hf hdr="0" dt="0"/>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5">
                <a:solidFill>
                  <a:schemeClr val="tx2"/>
                </a:solidFill>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F9A89CB7-86E6-59F3-6A6C-8D946F4F17E0}"/>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4077931868"/>
      </p:ext>
    </p:extLst>
  </p:cSld>
  <p:clrMapOvr>
    <a:masterClrMapping/>
  </p:clrMapOvr>
  <p:transition spd="med"/>
  <p:hf hdr="0" dt="0"/>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630936"/>
            <a:ext cx="3786885" cy="350162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0587D48F-8317-AE48-F161-2D6976DBFBED}"/>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1274486162"/>
      </p:ext>
    </p:extLst>
  </p:cSld>
  <p:clrMapOvr>
    <a:masterClrMapping/>
  </p:clrMapOvr>
  <p:transition spd="med"/>
  <p:hf hdr="0" dt="0"/>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1858324" cy="1715095"/>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0C99DF82-CD3B-63F6-2DF6-5644D9EEAA7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277584113"/>
      </p:ext>
    </p:extLst>
  </p:cSld>
  <p:clrMapOvr>
    <a:masterClrMapping/>
  </p:clrMapOvr>
  <p:transition spd="med"/>
  <p:hf hdr="0" dt="0"/>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7A5E0E0A-7BD8-1FE0-DB1F-D9BBCD130E6C}"/>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3A1DDA7C-B5C6-B481-FD67-2E22E36E09E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025844961"/>
      </p:ext>
    </p:extLst>
  </p:cSld>
  <p:clrMapOvr>
    <a:masterClrMapping/>
  </p:clrMapOvr>
  <p:transition spd="med"/>
  <p:hf hdr="0" dt="0"/>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42875"/>
            <a:ext cx="6427347" cy="3071813"/>
          </a:xfrm>
        </p:spPr>
        <p:txBody>
          <a:bodyPr/>
          <a:lstStyle>
            <a:lvl1pPr>
              <a:defRPr sz="6450">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71E55571-4D5A-92ED-BAB3-E78A01A4D409}"/>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0CACC40B-CE36-8A51-D0C4-3565768093E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596077970"/>
      </p:ext>
    </p:extLst>
  </p:cSld>
  <p:clrMapOvr>
    <a:masterClrMapping/>
  </p:clrMapOvr>
  <p:transition spd="med"/>
  <p:hf hdr="0" dt="0"/>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44018"/>
            <a:ext cx="4140238" cy="3215283"/>
          </a:xfrm>
        </p:spPr>
        <p:txBody>
          <a:bodyPr/>
          <a:lstStyle>
            <a:lvl1pPr>
              <a:lnSpc>
                <a:spcPct val="100000"/>
              </a:lnSpc>
              <a:spcBef>
                <a:spcPts val="0"/>
              </a:spcBef>
              <a:defRPr sz="2400">
                <a:solidFill>
                  <a:schemeClr val="tx1"/>
                </a:solidFill>
              </a:defRPr>
            </a:lvl1pPr>
            <a:lvl2pPr marL="219456" indent="-219456">
              <a:lnSpc>
                <a:spcPct val="100000"/>
              </a:lnSpc>
              <a:spcBef>
                <a:spcPts val="0"/>
              </a:spcBef>
              <a:defRPr sz="2400">
                <a:solidFill>
                  <a:schemeClr val="tx1"/>
                </a:solidFill>
              </a:defRPr>
            </a:lvl2pPr>
            <a:lvl3pPr marL="411480" indent="-219456">
              <a:lnSpc>
                <a:spcPct val="100000"/>
              </a:lnSpc>
              <a:spcBef>
                <a:spcPts val="0"/>
              </a:spcBef>
              <a:defRPr sz="2400">
                <a:solidFill>
                  <a:schemeClr val="tx1"/>
                </a:solidFill>
              </a:defRPr>
            </a:lvl3pPr>
            <a:lvl4pPr marL="658368">
              <a:lnSpc>
                <a:spcPct val="100000"/>
              </a:lnSpc>
              <a:spcBef>
                <a:spcPts val="0"/>
              </a:spcBef>
              <a:defRPr sz="2400">
                <a:solidFill>
                  <a:schemeClr val="tx1"/>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a:extLst>
              <a:ext uri="{FF2B5EF4-FFF2-40B4-BE49-F238E27FC236}">
                <a16:creationId xmlns:a16="http://schemas.microsoft.com/office/drawing/2014/main" id="{2EC0D181-5EEC-EFF5-8D2F-39778B86B4E1}"/>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A52C174A-1414-C009-CC67-C193F560E7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952549404"/>
      </p:ext>
    </p:extLst>
  </p:cSld>
  <p:clrMapOvr>
    <a:masterClrMapping/>
  </p:clrMapOvr>
  <p:transition spd="med"/>
  <p:hf hdr="0" dt="0"/>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5497590" cy="3643908"/>
          </a:xfrm>
        </p:spPr>
        <p:txBody>
          <a:bodyPr/>
          <a:lstStyle>
            <a:lvl1pPr>
              <a:lnSpc>
                <a:spcPct val="100000"/>
              </a:lnSpc>
              <a:defRPr sz="3225">
                <a:solidFill>
                  <a:schemeClr val="tx2"/>
                </a:solidFill>
              </a:defRPr>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3C42FF5-9F71-397F-1A8E-DAE8D090EBF9}"/>
              </a:ext>
            </a:extLst>
          </p:cNvPr>
          <p:cNvSpPr>
            <a:spLocks noGrp="1"/>
          </p:cNvSpPr>
          <p:nvPr>
            <p:ph type="sldNum" sz="quarter" idx="12"/>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EC60AD40-13EB-0737-FFAF-EF2847553DC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232186801"/>
      </p:ext>
    </p:extLst>
  </p:cSld>
  <p:clrMapOvr>
    <a:masterClrMapping/>
  </p:clrMapOvr>
  <p:transition spd="med"/>
  <p:hf hdr="0" dt="0"/>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3094" y="3486150"/>
            <a:ext cx="4143431" cy="1328738"/>
          </a:xfrm>
        </p:spPr>
        <p:txBody>
          <a:bodyPr anchor="b"/>
          <a:lstStyle>
            <a:lvl1pPr>
              <a:lnSpc>
                <a:spcPct val="90000"/>
              </a:lnSpc>
              <a:spcBef>
                <a:spcPts val="0"/>
              </a:spcBef>
              <a:defRPr sz="9675">
                <a:solidFill>
                  <a:schemeClr val="accent1"/>
                </a:solidFill>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89" y="3486150"/>
            <a:ext cx="4142836" cy="1328738"/>
          </a:xfrm>
        </p:spPr>
        <p:txBody>
          <a:bodyPr anchor="b"/>
          <a:lstStyle>
            <a:lvl1pPr>
              <a:lnSpc>
                <a:spcPct val="90000"/>
              </a:lnSpc>
              <a:spcBef>
                <a:spcPts val="0"/>
              </a:spcBef>
              <a:defRPr sz="9675">
                <a:solidFill>
                  <a:schemeClr val="accent1"/>
                </a:solidFill>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6261" y="216027"/>
            <a:ext cx="285712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5999" y="216027"/>
            <a:ext cx="285831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4572000"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866DE497-EE98-1673-D389-C00D5C763926}"/>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42AC3948-CACF-C0FF-DC40-C4B82E5A66F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054824419"/>
      </p:ext>
    </p:extLst>
  </p:cSld>
  <p:clrMapOvr>
    <a:masterClrMapping/>
  </p:clrMapOvr>
  <p:transition spd="med"/>
  <p:hf hdr="0" dt="0"/>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5" y="153207"/>
            <a:ext cx="1855943" cy="714971"/>
          </a:xfrm>
        </p:spPr>
        <p:txBody>
          <a:bodyPr/>
          <a:lstStyle>
            <a:lvl1pPr>
              <a:lnSpc>
                <a:spcPct val="90000"/>
              </a:lnSpc>
              <a:defRPr sz="4875">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54397"/>
            <a:ext cx="1855943" cy="713780"/>
          </a:xfrm>
        </p:spPr>
        <p:txBody>
          <a:bodyPr/>
          <a:lstStyle>
            <a:lvl1pPr>
              <a:lnSpc>
                <a:spcPct val="90000"/>
              </a:lnSpc>
              <a:defRPr sz="4875">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3197"/>
            <a:ext cx="1856538" cy="715467"/>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3584"/>
            <a:ext cx="1856538" cy="428625"/>
          </a:xfrm>
        </p:spPr>
        <p:txBody>
          <a:bodyPr anchor="b"/>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68177"/>
            <a:ext cx="1856538" cy="363411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68772"/>
            <a:ext cx="1857133" cy="36317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86026" y="868177"/>
            <a:ext cx="1857133" cy="36317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DA9F1E0-1917-18E8-47FF-E5A383A1D3DF}"/>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3AFB650C-B5C6-8F36-CDE9-74A4AAA4567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828234064"/>
      </p:ext>
    </p:extLst>
  </p:cSld>
  <p:clrMapOvr>
    <a:masterClrMapping/>
  </p:clrMapOvr>
  <p:transition spd="med"/>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22310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999" y="144018"/>
            <a:ext cx="1855943" cy="2000846"/>
          </a:xfrm>
        </p:spPr>
        <p:txBody>
          <a:bodyPr/>
          <a:lstStyle>
            <a:lvl1pPr>
              <a:lnSpc>
                <a:spcPct val="100000"/>
              </a:lnSpc>
              <a:defRPr sz="3225">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44018"/>
            <a:ext cx="4142836" cy="2000845"/>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F4D6136-DAAF-CC54-1C23-E6152378449F}"/>
              </a:ext>
            </a:extLst>
          </p:cNvPr>
          <p:cNvSpPr>
            <a:spLocks noGrp="1"/>
          </p:cNvSpPr>
          <p:nvPr>
            <p:ph type="sldNum" sz="quarter" idx="14"/>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888ED1E9-2B6F-6D74-6AEE-53794D61C89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145392840"/>
      </p:ext>
    </p:extLst>
  </p:cSld>
  <p:clrMapOvr>
    <a:masterClrMapping/>
  </p:clrMapOvr>
  <p:transition spd="med"/>
  <p:hf hdr="0" dt="0"/>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3584"/>
            <a:ext cx="1856538" cy="428625"/>
          </a:xfrm>
        </p:spPr>
        <p:txBody>
          <a:bodyPr anchor="b"/>
          <a:lstStyle>
            <a:lvl1pPr>
              <a:lnSpc>
                <a:spcPct val="120000"/>
              </a:lnSpc>
              <a:spcBef>
                <a:spcPts val="0"/>
              </a:spcBef>
              <a:defRPr sz="600" b="0" i="0">
                <a:latin typeface="Arial" panose="020B0503050203000203" pitchFamily="34" charset="0"/>
              </a:defRPr>
            </a:lvl1pPr>
            <a:lvl2pPr>
              <a:lnSpc>
                <a:spcPct val="120000"/>
              </a:lnSpc>
              <a:spcBef>
                <a:spcPts val="0"/>
              </a:spcBef>
              <a:defRPr sz="600" b="0" i="0">
                <a:latin typeface="Arial" panose="020B0503050203000203" pitchFamily="34" charset="0"/>
              </a:defRPr>
            </a:lvl2pPr>
            <a:lvl3pPr>
              <a:lnSpc>
                <a:spcPct val="120000"/>
              </a:lnSpc>
              <a:spcBef>
                <a:spcPts val="0"/>
              </a:spcBef>
              <a:defRPr sz="600" b="0" i="0">
                <a:latin typeface="Arial" panose="020B0503050203000203" pitchFamily="34" charset="0"/>
              </a:defRPr>
            </a:lvl3pPr>
            <a:lvl4pPr>
              <a:lnSpc>
                <a:spcPct val="120000"/>
              </a:lnSpc>
              <a:spcBef>
                <a:spcPts val="0"/>
              </a:spcBef>
              <a:defRPr sz="600" b="0" i="0">
                <a:latin typeface="Arial" panose="020B0503050203000203" pitchFamily="34" charset="0"/>
              </a:defRPr>
            </a:lvl4pPr>
            <a:lvl5pPr>
              <a:lnSpc>
                <a:spcPct val="120000"/>
              </a:lnSpc>
              <a:spcBef>
                <a:spcPts val="0"/>
              </a:spcBef>
              <a:defRPr sz="600" b="0" i="0">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371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5">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5">
                <a:solidFill>
                  <a:schemeClr val="accent1"/>
                </a:solidFill>
              </a:defRPr>
            </a:lvl1pPr>
          </a:lstStyle>
          <a:p>
            <a:pPr lvl="0"/>
            <a:r>
              <a:rPr lang="en-US" dirty="0"/>
              <a:t>00%</a:t>
            </a:r>
          </a:p>
        </p:txBody>
      </p:sp>
      <p:sp>
        <p:nvSpPr>
          <p:cNvPr id="6" name="Slide Number Placeholder">
            <a:extLst>
              <a:ext uri="{FF2B5EF4-FFF2-40B4-BE49-F238E27FC236}">
                <a16:creationId xmlns:a16="http://schemas.microsoft.com/office/drawing/2014/main" id="{F0902323-85DC-7AB5-4B75-491E4B4EFF15}"/>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DB94082E-2F97-CF80-1381-4C427642994F}"/>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325629516"/>
      </p:ext>
    </p:extLst>
  </p:cSld>
  <p:clrMapOvr>
    <a:masterClrMapping/>
  </p:clrMapOvr>
  <p:transition spd="med"/>
  <p:hf hdr="0" dt="0"/>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5999" y="1285875"/>
            <a:ext cx="185832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4CE44CEC-D7F5-784A-0B28-CC1DAF66F8B4}"/>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BF1541BB-8466-871B-C74F-EA10BB5F6A21}"/>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417249357"/>
      </p:ext>
    </p:extLst>
  </p:cSld>
  <p:clrMapOvr>
    <a:masterClrMapping/>
  </p:clrMapOvr>
  <p:transition spd="med"/>
  <p:hf hdr="0" dt="0"/>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4880" y="1285875"/>
            <a:ext cx="1856538"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E0BE528-0BCE-80F4-D50E-93F4D42F484D}"/>
              </a:ext>
            </a:extLst>
          </p:cNvPr>
          <p:cNvSpPr>
            <a:spLocks noGrp="1"/>
          </p:cNvSpPr>
          <p:nvPr>
            <p:ph type="sldNum" sz="quarter" idx="20"/>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4889F4C4-8725-03A8-17BE-24CAE523C32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124629291"/>
      </p:ext>
    </p:extLst>
  </p:cSld>
  <p:clrMapOvr>
    <a:masterClrMapping/>
  </p:clrMapOvr>
  <p:transition spd="med"/>
  <p:hf hdr="0" dt="0"/>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83CE3527-A0C3-6502-3CF2-B0BE4AFFA5DB}"/>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0F3919F6-837B-9DA8-B217-AA741EB1E64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548886568"/>
      </p:ext>
    </p:extLst>
  </p:cSld>
  <p:clrMapOvr>
    <a:masterClrMapping/>
  </p:clrMapOvr>
  <p:transition spd="med"/>
  <p:hf hdr="0" dt="0"/>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5999"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9769" y="1285875"/>
            <a:ext cx="1853054"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2" y="1285875"/>
            <a:ext cx="1857133"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3717"/>
            <a:ext cx="455998" cy="456057"/>
          </a:xfrm>
        </p:spPr>
        <p:txBody>
          <a:bodyPr anchor="ctr"/>
          <a:lstStyle>
            <a:lvl1pPr algn="ctr">
              <a:defRPr sz="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3717"/>
            <a:ext cx="455998" cy="456057"/>
          </a:xfrm>
        </p:spPr>
        <p:txBody>
          <a:bodyPr anchor="ctr"/>
          <a:lstStyle>
            <a:lvl1pPr algn="ctr">
              <a:defRPr sz="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4610"/>
            <a:ext cx="455998" cy="456057"/>
          </a:xfrm>
        </p:spPr>
        <p:txBody>
          <a:bodyPr anchor="ctr"/>
          <a:lstStyle>
            <a:lvl1pPr algn="ctr">
              <a:defRPr sz="600">
                <a:solidFill>
                  <a:schemeClr val="tx1"/>
                </a:solidFill>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0D848121-07DC-F29B-727C-EB812210813F}"/>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19CFF15E-CE32-103A-F46E-8E52D1F7408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804144061"/>
      </p:ext>
    </p:extLst>
  </p:cSld>
  <p:clrMapOvr>
    <a:masterClrMapping/>
  </p:clrMapOvr>
  <p:transition spd="med"/>
  <p:hf hdr="0" dt="0"/>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3785695"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144018"/>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4" name="Slide Number Placeholder">
            <a:extLst>
              <a:ext uri="{FF2B5EF4-FFF2-40B4-BE49-F238E27FC236}">
                <a16:creationId xmlns:a16="http://schemas.microsoft.com/office/drawing/2014/main" id="{ABA0F9A6-52BD-AB95-5D53-8712F201B94C}"/>
              </a:ext>
            </a:extLst>
          </p:cNvPr>
          <p:cNvSpPr>
            <a:spLocks noGrp="1"/>
          </p:cNvSpPr>
          <p:nvPr>
            <p:ph type="sldNum" sz="quarter" idx="16"/>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B50472A9-7CB4-DD7B-51F1-E1AA44B8FD6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241955566"/>
      </p:ext>
    </p:extLst>
  </p:cSld>
  <p:clrMapOvr>
    <a:masterClrMapping/>
  </p:clrMapOvr>
  <p:transition spd="med"/>
  <p:hf hdr="0" dt="0"/>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89"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BA14F404-19CC-4A2A-B2D6-38CCF4D72050}"/>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2F4357C4-DB23-870B-8E78-7984F3E6276D}"/>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740148507"/>
      </p:ext>
    </p:extLst>
  </p:cSld>
  <p:clrMapOvr>
    <a:masterClrMapping/>
  </p:clrMapOvr>
  <p:transition spd="med"/>
  <p:hf hdr="0" dt="0"/>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050"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C7DF25CD-F682-D061-D11C-4F8A041122C9}"/>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65043089-A0CC-2553-F54D-A03B80205CC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880039800"/>
      </p:ext>
    </p:extLst>
  </p:cSld>
  <p:clrMapOvr>
    <a:masterClrMapping/>
  </p:clrMapOvr>
  <p:transition spd="med"/>
  <p:hf hdr="0" dt="0"/>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7"/>
            <a:ext cx="1857133" cy="1715095"/>
          </a:xfrm>
        </p:spPr>
        <p:txBody>
          <a:bodyPr/>
          <a:lstStyle>
            <a:lvl1pPr>
              <a:lnSpc>
                <a:spcPct val="10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BA940801-4F2D-CF57-653B-1F9FECA93C31}"/>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8206A13B-08E8-56AB-1F62-B43B1E0165EF}"/>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925645528"/>
      </p:ext>
    </p:extLst>
  </p:cSld>
  <p:clrMapOvr>
    <a:masterClrMapping/>
  </p:clrMapOvr>
  <p:transition spd="med"/>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4835244"/>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8"/>
            <a:ext cx="4139265"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a:extLst>
              <a:ext uri="{FF2B5EF4-FFF2-40B4-BE49-F238E27FC236}">
                <a16:creationId xmlns:a16="http://schemas.microsoft.com/office/drawing/2014/main" id="{3F1D5C82-F024-8732-28F1-BB9D41C29EE5}"/>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564DB0B2-38E3-7F64-A00F-CB00ED3802C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738189521"/>
      </p:ext>
    </p:extLst>
  </p:cSld>
  <p:clrMapOvr>
    <a:masterClrMapping/>
  </p:clrMapOvr>
  <p:transition spd="med"/>
  <p:hf hdr="0" dt="0"/>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5"/>
          </a:xfrm>
        </p:spPr>
        <p:txBody>
          <a:bodyPr rIns="0"/>
          <a:lstStyle>
            <a:lvl1pPr>
              <a:lnSpc>
                <a:spcPct val="100000"/>
              </a:lnSpc>
              <a:defRPr sz="105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Arial" panose="020B0503050203000203" pitchFamily="34" charset="0"/>
              </a:defRPr>
            </a:lvl1pPr>
            <a:lvl2pPr marL="68580" indent="-68580">
              <a:lnSpc>
                <a:spcPct val="110000"/>
              </a:lnSpc>
              <a:spcBef>
                <a:spcPts val="0"/>
              </a:spcBef>
              <a:defRPr sz="750" b="0" i="0">
                <a:solidFill>
                  <a:schemeClr val="tx1"/>
                </a:solidFill>
                <a:latin typeface="Arial" panose="020B0503050203000203" pitchFamily="34" charset="0"/>
              </a:defRPr>
            </a:lvl2pPr>
            <a:lvl3pPr marL="137160" indent="-68580">
              <a:lnSpc>
                <a:spcPct val="110000"/>
              </a:lnSpc>
              <a:spcBef>
                <a:spcPts val="0"/>
              </a:spcBef>
              <a:defRPr sz="750" b="0" i="0">
                <a:solidFill>
                  <a:schemeClr val="tx1"/>
                </a:solidFill>
                <a:latin typeface="Arial" panose="020B0503050203000203" pitchFamily="34" charset="0"/>
              </a:defRPr>
            </a:lvl3pPr>
            <a:lvl4pPr marL="205740" indent="-68580">
              <a:lnSpc>
                <a:spcPct val="110000"/>
              </a:lnSpc>
              <a:spcBef>
                <a:spcPts val="0"/>
              </a:spcBef>
              <a:defRPr sz="750" b="0" i="0">
                <a:solidFill>
                  <a:schemeClr val="tx1"/>
                </a:solidFill>
                <a:latin typeface="Arial" panose="020B0503050203000203" pitchFamily="34" charset="0"/>
              </a:defRPr>
            </a:lvl4pPr>
            <a:lvl5pPr>
              <a:lnSpc>
                <a:spcPct val="110000"/>
              </a:lnSpc>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a:extLst>
              <a:ext uri="{FF2B5EF4-FFF2-40B4-BE49-F238E27FC236}">
                <a16:creationId xmlns:a16="http://schemas.microsoft.com/office/drawing/2014/main" id="{AAF173D4-111F-08FB-6F15-03FE76632CC3}"/>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08828A82-D291-8B16-5972-76CF273136E6}"/>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979098931"/>
      </p:ext>
    </p:extLst>
  </p:cSld>
  <p:clrMapOvr>
    <a:masterClrMapping/>
  </p:clrMapOvr>
  <p:transition spd="med"/>
  <p:hf hdr="0" dt="0"/>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Arial" panose="020B0403050203000203" pitchFamily="34" charset="0"/>
              </a:defRPr>
            </a:lvl1pPr>
            <a:lvl2pPr marL="96012" indent="-96012">
              <a:spcBef>
                <a:spcPts val="0"/>
              </a:spcBef>
              <a:defRPr sz="1050" b="0" i="0">
                <a:solidFill>
                  <a:schemeClr val="tx1"/>
                </a:solidFill>
                <a:latin typeface="Arial" panose="020B0403050203000203" pitchFamily="34" charset="0"/>
              </a:defRPr>
            </a:lvl2pPr>
            <a:lvl3pPr marL="192024" indent="-96012">
              <a:spcBef>
                <a:spcPts val="0"/>
              </a:spcBef>
              <a:defRPr sz="1050" b="0" i="0">
                <a:solidFill>
                  <a:schemeClr val="tx1"/>
                </a:solidFill>
                <a:latin typeface="Arial" panose="020B0403050203000203" pitchFamily="34" charset="0"/>
              </a:defRPr>
            </a:lvl3pPr>
            <a:lvl4pPr marL="288036" indent="-96012">
              <a:spcBef>
                <a:spcPts val="0"/>
              </a:spcBef>
              <a:defRPr sz="1050" b="0" i="0">
                <a:solidFill>
                  <a:schemeClr val="tx1"/>
                </a:solidFill>
                <a:latin typeface="Arial" panose="020B0403050203000203" pitchFamily="34" charset="0"/>
              </a:defRPr>
            </a:lvl4pPr>
            <a:lvl5pPr>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Arial" panose="020B0503050203000203" pitchFamily="34" charset="0"/>
              </a:defRPr>
            </a:lvl1pPr>
            <a:lvl2pPr marL="68580" indent="-68580">
              <a:spcBef>
                <a:spcPts val="0"/>
              </a:spcBef>
              <a:defRPr sz="750" b="0" i="0">
                <a:solidFill>
                  <a:schemeClr val="tx1"/>
                </a:solidFill>
                <a:latin typeface="Arial" panose="020B0503050203000203" pitchFamily="34" charset="0"/>
              </a:defRPr>
            </a:lvl2pPr>
            <a:lvl3pPr marL="137160" indent="-68580">
              <a:spcBef>
                <a:spcPts val="0"/>
              </a:spcBef>
              <a:defRPr sz="750" b="0" i="0">
                <a:solidFill>
                  <a:schemeClr val="tx1"/>
                </a:solidFill>
                <a:latin typeface="Arial" panose="020B0503050203000203" pitchFamily="34" charset="0"/>
              </a:defRPr>
            </a:lvl3pPr>
            <a:lvl4pPr marL="205740" indent="-68580">
              <a:spcBef>
                <a:spcPts val="0"/>
              </a:spcBef>
              <a:defRPr sz="750" b="0" i="0">
                <a:solidFill>
                  <a:schemeClr val="tx1"/>
                </a:solidFill>
                <a:latin typeface="Arial" panose="020B0503050203000203" pitchFamily="34" charset="0"/>
              </a:defRPr>
            </a:lvl4pPr>
            <a:lvl5pPr>
              <a:spcBef>
                <a:spcPts val="0"/>
              </a:spcBef>
              <a:defRPr sz="750" b="0" i="0">
                <a:solidFill>
                  <a:schemeClr val="tx1"/>
                </a:solidFill>
                <a:latin typeface="Arial"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144018"/>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4785689" y="216027"/>
            <a:ext cx="455998" cy="456057"/>
          </a:xfrm>
        </p:spPr>
        <p:txBody>
          <a:bodyPr anchor="ctr"/>
          <a:lstStyle>
            <a:lvl1pPr algn="ctr">
              <a:defRPr sz="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457026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4D8CF00A-3D1B-57F2-D197-BBD43A284738}"/>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1">
            <a:extLst>
              <a:ext uri="{FF2B5EF4-FFF2-40B4-BE49-F238E27FC236}">
                <a16:creationId xmlns:a16="http://schemas.microsoft.com/office/drawing/2014/main" id="{73956574-992C-27C9-9EA9-5EE3EE15238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407193585"/>
      </p:ext>
    </p:extLst>
  </p:cSld>
  <p:clrMapOvr>
    <a:masterClrMapping/>
  </p:clrMapOvr>
  <p:transition spd="med"/>
  <p:hf hdr="0" dt="0"/>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5999" y="929259"/>
            <a:ext cx="250117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7260" y="216027"/>
            <a:ext cx="455998" cy="456057"/>
          </a:xfrm>
        </p:spPr>
        <p:txBody>
          <a:bodyPr anchor="ctr"/>
          <a:lstStyle>
            <a:lvl1pPr algn="ctr">
              <a:defRPr sz="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89" y="216027"/>
            <a:ext cx="455998" cy="456057"/>
          </a:xfrm>
        </p:spPr>
        <p:txBody>
          <a:bodyPr anchor="ctr"/>
          <a:lstStyle>
            <a:lvl1pPr algn="ctr">
              <a:defRPr sz="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7260" y="2428875"/>
            <a:ext cx="455998" cy="456057"/>
          </a:xfrm>
        </p:spPr>
        <p:txBody>
          <a:bodyPr anchor="ctr"/>
          <a:lstStyle>
            <a:lvl1pPr algn="ctr">
              <a:defRPr sz="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89" y="2428875"/>
            <a:ext cx="455998" cy="456057"/>
          </a:xfrm>
        </p:spPr>
        <p:txBody>
          <a:bodyPr anchor="ctr"/>
          <a:lstStyle>
            <a:lvl1pPr algn="ctr">
              <a:defRPr sz="600"/>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4571405"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3B1F784C-E5E4-A435-CEBE-D1F3D81B0D0D}"/>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Footer Placeholder 1">
            <a:extLst>
              <a:ext uri="{FF2B5EF4-FFF2-40B4-BE49-F238E27FC236}">
                <a16:creationId xmlns:a16="http://schemas.microsoft.com/office/drawing/2014/main" id="{96C95EE2-ED52-122F-277D-E86E53A0047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01296683"/>
      </p:ext>
    </p:extLst>
  </p:cSld>
  <p:clrMapOvr>
    <a:masterClrMapping/>
  </p:clrMapOvr>
  <p:transition spd="med"/>
  <p:hf hdr="0" dt="0"/>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428030"/>
          </a:xfrm>
        </p:spPr>
        <p:txBody>
          <a:bodyPr/>
          <a:lstStyle>
            <a:lvl1pPr>
              <a:defRPr sz="1050">
                <a:solidFill>
                  <a:schemeClr val="tx2"/>
                </a:solidFill>
              </a:defRPr>
            </a:lvl1pPr>
          </a:lstStyle>
          <a:p>
            <a:pPr lvl="0"/>
            <a:r>
              <a:rPr lang="en-US"/>
              <a:t>Click to edit Master text styles</a:t>
            </a:r>
          </a:p>
        </p:txBody>
      </p:sp>
      <p:sp>
        <p:nvSpPr>
          <p:cNvPr id="4" name="Slide Number Placeholder">
            <a:extLst>
              <a:ext uri="{FF2B5EF4-FFF2-40B4-BE49-F238E27FC236}">
                <a16:creationId xmlns:a16="http://schemas.microsoft.com/office/drawing/2014/main" id="{A49D65AD-E9E3-F68F-1A66-41CC7E8965AE}"/>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E0DC31A2-1FD4-B9EA-E781-72B95797DEAB}"/>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970007076"/>
      </p:ext>
    </p:extLst>
  </p:cSld>
  <p:clrMapOvr>
    <a:masterClrMapping/>
  </p:clrMapOvr>
  <p:transition spd="med"/>
  <p:hf hdr="0" dt="0"/>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645" cy="853821"/>
          </a:xfrm>
        </p:spPr>
        <p:txBody>
          <a:bodyPr rIns="457200"/>
          <a:lstStyle>
            <a:lvl1pPr>
              <a:lnSpc>
                <a:spcPct val="110000"/>
              </a:lnSpc>
              <a:defRPr sz="2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168021"/>
          </a:xfrm>
        </p:spPr>
        <p:txBody>
          <a:bodyPr/>
          <a:lstStyle>
            <a:lvl1pPr>
              <a:defRPr sz="1050">
                <a:solidFill>
                  <a:schemeClr val="tx2"/>
                </a:solidFill>
              </a:defRPr>
            </a:lvl1pPr>
          </a:lstStyle>
          <a:p>
            <a:pPr lvl="0"/>
            <a:r>
              <a:rPr lang="en-US"/>
              <a:t>Click to edit Master text styles</a:t>
            </a:r>
          </a:p>
        </p:txBody>
      </p:sp>
      <p:sp>
        <p:nvSpPr>
          <p:cNvPr id="4" name="Slide Number Placeholder">
            <a:extLst>
              <a:ext uri="{FF2B5EF4-FFF2-40B4-BE49-F238E27FC236}">
                <a16:creationId xmlns:a16="http://schemas.microsoft.com/office/drawing/2014/main" id="{166B1D46-B964-EDCF-404B-D69C657610B4}"/>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27FAAE0B-14A7-6FDD-116E-0CC3C2CBB635}"/>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781122742"/>
      </p:ext>
    </p:extLst>
  </p:cSld>
  <p:clrMapOvr>
    <a:masterClrMapping/>
  </p:clrMapOvr>
  <p:transition spd="med"/>
  <p:hf hdr="0" dt="0"/>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216027"/>
            <a:ext cx="1858324" cy="1715095"/>
          </a:xfrm>
        </p:spPr>
        <p:txBody>
          <a:bodyPr/>
          <a:lstStyle>
            <a:lvl1pPr>
              <a:lnSpc>
                <a:spcPct val="100000"/>
              </a:lnSpc>
              <a:defRPr sz="105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475" y="2496219"/>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847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C25EE579-951C-9D94-20A8-725D17E67BF2}"/>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11939F43-C24F-931F-4EE5-DFDF4D16613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26986037"/>
      </p:ext>
    </p:extLst>
  </p:cSld>
  <p:clrMapOvr>
    <a:masterClrMapping/>
  </p:clrMapOvr>
  <p:transition spd="med"/>
  <p:hf hdr="0" dt="0"/>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144018"/>
            <a:ext cx="4143431" cy="17150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475" y="2496219"/>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847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E59AA7FA-15C1-9811-2E19-B2D1F105F40A}"/>
              </a:ext>
            </a:extLst>
          </p:cNvPr>
          <p:cNvSpPr>
            <a:spLocks noGrp="1"/>
          </p:cNvSpPr>
          <p:nvPr>
            <p:ph type="sldNum" sz="quarter" idx="15"/>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AA215A87-9130-F57B-4D69-117245DC47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584615154"/>
      </p:ext>
    </p:extLst>
  </p:cSld>
  <p:clrMapOvr>
    <a:masterClrMapping/>
  </p:clrMapOvr>
  <p:transition spd="med"/>
  <p:hf hdr="0" dt="0"/>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6" y="216027"/>
            <a:ext cx="1857133" cy="1929408"/>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499416" y="2500313"/>
            <a:ext cx="1857133" cy="1857375"/>
          </a:xfrm>
        </p:spPr>
        <p:txBody>
          <a:bodyPr/>
          <a:lstStyle>
            <a:lvl1pPr>
              <a:lnSpc>
                <a:spcPct val="110000"/>
              </a:lnSpc>
              <a:spcBef>
                <a:spcPts val="0"/>
              </a:spcBef>
              <a:defRPr sz="1050" b="0" i="0">
                <a:solidFill>
                  <a:schemeClr val="tx1"/>
                </a:solidFill>
                <a:latin typeface="Arial" panose="020B0403050203000203" pitchFamily="34" charset="0"/>
              </a:defRPr>
            </a:lvl1pPr>
            <a:lvl2pPr marL="96012" indent="-96012">
              <a:lnSpc>
                <a:spcPct val="110000"/>
              </a:lnSpc>
              <a:spcBef>
                <a:spcPts val="0"/>
              </a:spcBef>
              <a:defRPr sz="1050" b="0" i="0">
                <a:solidFill>
                  <a:schemeClr val="tx1"/>
                </a:solidFill>
                <a:latin typeface="Arial" panose="020B0403050203000203" pitchFamily="34" charset="0"/>
              </a:defRPr>
            </a:lvl2pPr>
            <a:lvl3pPr marL="192024" indent="-96012">
              <a:lnSpc>
                <a:spcPct val="110000"/>
              </a:lnSpc>
              <a:spcBef>
                <a:spcPts val="0"/>
              </a:spcBef>
              <a:defRPr sz="1050" b="0" i="0">
                <a:solidFill>
                  <a:schemeClr val="tx1"/>
                </a:solidFill>
                <a:latin typeface="Arial" panose="020B0403050203000203" pitchFamily="34" charset="0"/>
              </a:defRPr>
            </a:lvl3pPr>
            <a:lvl4pPr marL="288036" indent="-96012">
              <a:lnSpc>
                <a:spcPct val="110000"/>
              </a:lnSpc>
              <a:spcBef>
                <a:spcPts val="0"/>
              </a:spcBef>
              <a:defRPr sz="1050" b="0" i="0">
                <a:solidFill>
                  <a:schemeClr val="tx1"/>
                </a:solidFill>
                <a:latin typeface="Arial" panose="020B0403050203000203" pitchFamily="34" charset="0"/>
              </a:defRPr>
            </a:lvl4pPr>
            <a:lvl5pPr>
              <a:lnSpc>
                <a:spcPct val="110000"/>
              </a:lnSpc>
              <a:spcBef>
                <a:spcPts val="0"/>
              </a:spcBef>
              <a:defRPr sz="1050" b="0" i="0">
                <a:solidFill>
                  <a:schemeClr val="tx1"/>
                </a:solidFill>
                <a:latin typeface="Arial"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F5A9AB81-576C-7A17-CE21-3BCF1958C5CB}"/>
              </a:ext>
            </a:extLst>
          </p:cNvPr>
          <p:cNvSpPr>
            <a:spLocks noGrp="1"/>
          </p:cNvSpPr>
          <p:nvPr>
            <p:ph type="sldNum" sz="quarter" idx="1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900C7D60-3953-C429-2F55-68185C0B2927}"/>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853758157"/>
      </p:ext>
    </p:extLst>
  </p:cSld>
  <p:clrMapOvr>
    <a:masterClrMapping/>
  </p:clrMapOvr>
  <p:transition spd="med"/>
  <p:hf hdr="0" dt="0"/>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0"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2"/>
            <a:ext cx="1856538" cy="1422256"/>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6" cy="151209"/>
          </a:xfrm>
        </p:spPr>
        <p:txBody>
          <a:bodyPr/>
          <a:lstStyle>
            <a:lvl1pPr>
              <a:defRPr sz="525">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6" cy="151209"/>
          </a:xfrm>
        </p:spPr>
        <p:txBody>
          <a:bodyPr/>
          <a:lstStyle>
            <a:lvl1pPr>
              <a:defRPr sz="525">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6" cy="151209"/>
          </a:xfrm>
        </p:spPr>
        <p:txBody>
          <a:bodyPr/>
          <a:lstStyle>
            <a:lvl1pPr>
              <a:defRPr sz="525">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6" cy="151209"/>
          </a:xfrm>
        </p:spPr>
        <p:txBody>
          <a:bodyPr/>
          <a:lstStyle>
            <a:lvl1pPr>
              <a:defRPr sz="525">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6" cy="151209"/>
          </a:xfrm>
        </p:spPr>
        <p:txBody>
          <a:bodyPr/>
          <a:lstStyle>
            <a:lvl1pPr>
              <a:defRPr sz="525">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6" cy="151209"/>
          </a:xfrm>
        </p:spPr>
        <p:txBody>
          <a:bodyPr/>
          <a:lstStyle>
            <a:lvl1pPr>
              <a:defRPr sz="525">
                <a:solidFill>
                  <a:schemeClr val="tx1"/>
                </a:solidFill>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CE048A8-32F2-4350-EE68-54C4F60B5A98}"/>
              </a:ext>
            </a:extLst>
          </p:cNvPr>
          <p:cNvSpPr>
            <a:spLocks noGrp="1"/>
          </p:cNvSpPr>
          <p:nvPr>
            <p:ph type="sldNum" sz="quarter" idx="23"/>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1">
            <a:extLst>
              <a:ext uri="{FF2B5EF4-FFF2-40B4-BE49-F238E27FC236}">
                <a16:creationId xmlns:a16="http://schemas.microsoft.com/office/drawing/2014/main" id="{26051B2C-0FDF-0D97-F835-CD5A165266F3}"/>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460926490"/>
      </p:ext>
    </p:extLst>
  </p:cSld>
  <p:clrMapOvr>
    <a:masterClrMapping/>
  </p:clrMapOvr>
  <p:transition spd="med"/>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728971"/>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144018"/>
            <a:ext cx="4139264" cy="1279922"/>
          </a:xfrm>
        </p:spPr>
        <p:txBody>
          <a:bodyPr rIns="457200"/>
          <a:lstStyle>
            <a:lvl1pPr>
              <a:lnSpc>
                <a:spcPct val="100000"/>
              </a:lnSpc>
              <a:defRPr sz="2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3773"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3773"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856"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CD8BE3CE-7875-8EF6-33D3-F4321132DEF1}"/>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F0678152-4C8D-E754-4908-E87C9FFC5FB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297599173"/>
      </p:ext>
    </p:extLst>
  </p:cSld>
  <p:clrMapOvr>
    <a:masterClrMapping/>
  </p:clrMapOvr>
  <p:transition spd="med"/>
  <p:hf hdr="0" dt="0"/>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7"/>
            <a:ext cx="1855943" cy="1279922"/>
          </a:xfrm>
        </p:spPr>
        <p:txBody>
          <a:bodyPr rIns="0"/>
          <a:lstStyle>
            <a:lvl1pPr>
              <a:lnSpc>
                <a:spcPct val="110000"/>
              </a:lnSpc>
              <a:defRPr sz="13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3773"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3773"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856"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1AE1AB22-6C31-E886-C5E3-43F91197D4BA}"/>
              </a:ext>
            </a:extLst>
          </p:cNvPr>
          <p:cNvSpPr>
            <a:spLocks noGrp="1"/>
          </p:cNvSpPr>
          <p:nvPr>
            <p:ph type="sldNum" sz="quarter" idx="18"/>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66664371-7368-CDF5-8D8F-2AB12E754249}"/>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368706734"/>
      </p:ext>
    </p:extLst>
  </p:cSld>
  <p:clrMapOvr>
    <a:masterClrMapping/>
  </p:clrMapOvr>
  <p:transition spd="med"/>
  <p:hf hdr="0" dt="0"/>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
            <a:extLst>
              <a:ext uri="{FF2B5EF4-FFF2-40B4-BE49-F238E27FC236}">
                <a16:creationId xmlns:a16="http://schemas.microsoft.com/office/drawing/2014/main" id="{2AE0D445-5C0B-B4DF-1179-D17E78364DF2}"/>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
        <p:nvSpPr>
          <p:cNvPr id="9" name="Picture Placeholder 10">
            <a:extLst>
              <a:ext uri="{FF2B5EF4-FFF2-40B4-BE49-F238E27FC236}">
                <a16:creationId xmlns:a16="http://schemas.microsoft.com/office/drawing/2014/main" id="{73526BE3-E64F-6E17-1914-BA79955784FF}"/>
              </a:ext>
            </a:extLst>
          </p:cNvPr>
          <p:cNvSpPr>
            <a:spLocks noGrp="1"/>
          </p:cNvSpPr>
          <p:nvPr>
            <p:ph type="pic" sz="quarter" idx="15"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38861631"/>
      </p:ext>
    </p:extLst>
  </p:cSld>
  <p:clrMapOvr>
    <a:masterClrMapping/>
  </p:clrMapOvr>
  <p:transition spd="med"/>
  <p:hf hdr="0" dt="0"/>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1">
            <a:extLst>
              <a:ext uri="{FF2B5EF4-FFF2-40B4-BE49-F238E27FC236}">
                <a16:creationId xmlns:a16="http://schemas.microsoft.com/office/drawing/2014/main" id="{B44B514D-1A3C-B9A5-7D71-C0A0BCBBF22E}"/>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456462115"/>
      </p:ext>
    </p:extLst>
  </p:cSld>
  <p:clrMapOvr>
    <a:masterClrMapping/>
  </p:clrMapOvr>
  <p:transition spd="med"/>
  <p:hf hdr="0" dt="0"/>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7" y="211932"/>
            <a:ext cx="6430919" cy="4717256"/>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1">
            <a:extLst>
              <a:ext uri="{FF2B5EF4-FFF2-40B4-BE49-F238E27FC236}">
                <a16:creationId xmlns:a16="http://schemas.microsoft.com/office/drawing/2014/main" id="{B92E83BE-F8AA-6460-5C26-87451E1AE465}"/>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607074045"/>
      </p:ext>
    </p:extLst>
  </p:cSld>
  <p:clrMapOvr>
    <a:masterClrMapping/>
  </p:clrMapOvr>
  <p:transition spd="med"/>
  <p:hf hdr="0" dt="0"/>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419317713"/>
      </p:ext>
    </p:extLst>
  </p:cSld>
  <p:clrMapOvr>
    <a:masterClrMapping/>
  </p:clrMapOvr>
  <p:transition spd="med"/>
  <p:hf hdr="0" dt="0"/>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32335" y="4836318"/>
            <a:ext cx="96190" cy="95250"/>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7"/>
            <a:ext cx="8715431" cy="471785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59726573"/>
      </p:ext>
    </p:extLst>
  </p:cSld>
  <p:clrMapOvr>
    <a:masterClrMapping/>
  </p:clrMapOvr>
  <p:transition spd="med"/>
  <p:hf hdr="0" dt="0"/>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5999" y="22955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5999" y="357187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5999"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a:extLst>
              <a:ext uri="{FF2B5EF4-FFF2-40B4-BE49-F238E27FC236}">
                <a16:creationId xmlns:a16="http://schemas.microsoft.com/office/drawing/2014/main" id="{AAD6F32A-5165-F803-5015-615CA94BD663}"/>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EDD594CA-296B-C12D-92B3-60F7F5786298}"/>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1368839794"/>
      </p:ext>
    </p:extLst>
  </p:cSld>
  <p:clrMapOvr>
    <a:masterClrMapping/>
  </p:clrMapOvr>
  <p:transition spd="med"/>
  <p:hf hdr="0" dt="0"/>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5"/>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5"/>
          </a:xfrm>
        </p:spPr>
        <p:txBody>
          <a:bodyPr anchor="ctr"/>
          <a:lstStyle>
            <a:lvl1pPr algn="ctr">
              <a:defRPr>
                <a:solidFill>
                  <a:schemeClr val="tx1"/>
                </a:solidFill>
              </a:defRPr>
            </a:lvl1pPr>
          </a:lstStyle>
          <a:p>
            <a:r>
              <a:rPr lang="en-US"/>
              <a:t>Click icon to add table</a:t>
            </a:r>
          </a:p>
        </p:txBody>
      </p:sp>
      <p:sp>
        <p:nvSpPr>
          <p:cNvPr id="4" name="Slide Number Placeholder">
            <a:extLst>
              <a:ext uri="{FF2B5EF4-FFF2-40B4-BE49-F238E27FC236}">
                <a16:creationId xmlns:a16="http://schemas.microsoft.com/office/drawing/2014/main" id="{C85209A4-8C7F-3E14-11E4-6BF9E187E3DC}"/>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1">
            <a:extLst>
              <a:ext uri="{FF2B5EF4-FFF2-40B4-BE49-F238E27FC236}">
                <a16:creationId xmlns:a16="http://schemas.microsoft.com/office/drawing/2014/main" id="{A5349BA9-E2ED-49AB-030C-DE8CCD07182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8389330"/>
      </p:ext>
    </p:extLst>
  </p:cSld>
  <p:clrMapOvr>
    <a:masterClrMapping/>
  </p:clrMapOvr>
  <p:transition spd="med"/>
  <p:hf hdr="0" dt="0"/>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05ABDC08-0398-3D57-BD7B-BD09A11D78BF}"/>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Footer Placeholder 1">
            <a:extLst>
              <a:ext uri="{FF2B5EF4-FFF2-40B4-BE49-F238E27FC236}">
                <a16:creationId xmlns:a16="http://schemas.microsoft.com/office/drawing/2014/main" id="{87E869D2-D2D2-56A3-0278-B005F891FC4A}"/>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611350237"/>
      </p:ext>
    </p:extLst>
  </p:cSld>
  <p:clrMapOvr>
    <a:masterClrMapping/>
  </p:clrMapOvr>
  <p:transition spd="med"/>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9979518"/>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Arial" panose="020B0604020202020204"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B0C15597-90DD-4E71-7E3E-A79829FF8B00}"/>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8058AD61-8D68-82CD-11D1-033FD84F0934}"/>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912378519"/>
      </p:ext>
    </p:extLst>
  </p:cSld>
  <p:clrMapOvr>
    <a:masterClrMapping/>
  </p:clrMapOvr>
  <p:transition spd="med"/>
  <p:hf hdr="0" dt="0"/>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3" cy="4286845"/>
          </a:xfrm>
        </p:spPr>
        <p:txBody>
          <a:bodyPr/>
          <a:lstStyle>
            <a:lvl1pPr>
              <a:lnSpc>
                <a:spcPct val="120000"/>
              </a:lnSpc>
              <a:spcBef>
                <a:spcPts val="0"/>
              </a:spcBef>
              <a:defRPr sz="600" b="0" i="0">
                <a:solidFill>
                  <a:schemeClr val="tx1"/>
                </a:solidFill>
                <a:latin typeface="Arial" panose="020B0503050203000203" pitchFamily="34" charset="0"/>
              </a:defRPr>
            </a:lvl1pPr>
            <a:lvl2pPr marL="54864" indent="-54864">
              <a:lnSpc>
                <a:spcPct val="120000"/>
              </a:lnSpc>
              <a:spcBef>
                <a:spcPts val="0"/>
              </a:spcBef>
              <a:defRPr sz="600" b="0" i="0">
                <a:solidFill>
                  <a:schemeClr val="tx1"/>
                </a:solidFill>
                <a:latin typeface="Arial" panose="020B0503050203000203" pitchFamily="34" charset="0"/>
              </a:defRPr>
            </a:lvl2pPr>
            <a:lvl3pPr marL="109728" indent="-54864">
              <a:lnSpc>
                <a:spcPct val="120000"/>
              </a:lnSpc>
              <a:spcBef>
                <a:spcPts val="0"/>
              </a:spcBef>
              <a:defRPr sz="600" b="0" i="0">
                <a:solidFill>
                  <a:schemeClr val="tx1"/>
                </a:solidFill>
                <a:latin typeface="Arial" panose="020B0503050203000203" pitchFamily="34" charset="0"/>
              </a:defRPr>
            </a:lvl3pPr>
            <a:lvl4pPr marL="164592" indent="-54864">
              <a:lnSpc>
                <a:spcPct val="120000"/>
              </a:lnSpc>
              <a:spcBef>
                <a:spcPts val="0"/>
              </a:spcBef>
              <a:defRPr sz="600" b="0" i="0">
                <a:solidFill>
                  <a:schemeClr val="tx1"/>
                </a:solidFill>
                <a:latin typeface="Arial" panose="020B0503050203000203" pitchFamily="34" charset="0"/>
              </a:defRPr>
            </a:lvl4pPr>
            <a:lvl5pPr>
              <a:lnSpc>
                <a:spcPct val="120000"/>
              </a:lnSpc>
              <a:spcBef>
                <a:spcPts val="0"/>
              </a:spcBef>
              <a:defRPr sz="600" b="0" i="0">
                <a:solidFill>
                  <a:schemeClr val="tx1"/>
                </a:solidFill>
                <a:latin typeface="Arial" panose="020B0503050203000203" pitchFamily="34" charset="0"/>
              </a:defRPr>
            </a:lvl5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C2491D6E-C6F3-5B1A-F1AD-E965E661C2B5}"/>
              </a:ext>
            </a:extLst>
          </p:cNvPr>
          <p:cNvSpPr>
            <a:spLocks noGrp="1"/>
          </p:cNvSpPr>
          <p:nvPr>
            <p:ph type="sldNum" sz="quarter" idx="19"/>
          </p:nvPr>
        </p:nvSpPr>
        <p:spPr>
          <a:xfrm>
            <a:off x="8833947" y="4852064"/>
            <a:ext cx="94578" cy="92333"/>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1">
            <a:extLst>
              <a:ext uri="{FF2B5EF4-FFF2-40B4-BE49-F238E27FC236}">
                <a16:creationId xmlns:a16="http://schemas.microsoft.com/office/drawing/2014/main" id="{C497D4D9-479F-39EC-30EA-93C9EE3A9F20}"/>
              </a:ext>
            </a:extLst>
          </p:cNvPr>
          <p:cNvSpPr>
            <a:spLocks noGrp="1"/>
          </p:cNvSpPr>
          <p:nvPr>
            <p:ph type="ftr" sz="quarter" idx="3"/>
          </p:nvPr>
        </p:nvSpPr>
        <p:spPr>
          <a:xfrm>
            <a:off x="217856" y="4800600"/>
            <a:ext cx="1858324" cy="142875"/>
          </a:xfrm>
          <a:prstGeom prst="rect">
            <a:avLst/>
          </a:prstGeom>
        </p:spPr>
        <p:txBody>
          <a:bodyPr vert="horz" lIns="0" tIns="0" rIns="0" bIns="0" rtlCol="0" anchor="b"/>
          <a:lstStyle>
            <a:lvl1pPr algn="l">
              <a:defRPr sz="600" b="0" i="0">
                <a:solidFill>
                  <a:schemeClr val="tx1"/>
                </a:solidFill>
                <a:latin typeface="Arial" panose="020B0503050203000203" pitchFamily="34" charset="0"/>
              </a:defRPr>
            </a:lvl1pPr>
          </a:lstStyle>
          <a:p>
            <a:r>
              <a:rPr lang="en-US" dirty="0"/>
              <a:t>IBM Business Automation / © 2023 IBM Corporation​​</a:t>
            </a:r>
          </a:p>
        </p:txBody>
      </p:sp>
    </p:spTree>
    <p:extLst>
      <p:ext uri="{BB962C8B-B14F-4D97-AF65-F5344CB8AC3E}">
        <p14:creationId xmlns:p14="http://schemas.microsoft.com/office/powerpoint/2010/main" val="2003609633"/>
      </p:ext>
    </p:extLst>
  </p:cSld>
  <p:clrMapOvr>
    <a:masterClrMapping/>
  </p:clrMapOvr>
  <p:transition spd="med"/>
  <p:hf hdr="0" dt="0"/>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3924003" y="2313173"/>
            <a:ext cx="1295993" cy="517155"/>
          </a:xfrm>
          <a:prstGeom prst="rect">
            <a:avLst/>
          </a:prstGeom>
        </p:spPr>
      </p:pic>
    </p:spTree>
    <p:extLst>
      <p:ext uri="{BB962C8B-B14F-4D97-AF65-F5344CB8AC3E}">
        <p14:creationId xmlns:p14="http://schemas.microsoft.com/office/powerpoint/2010/main" val="2003497662"/>
      </p:ext>
    </p:extLst>
  </p:cSld>
  <p:clrMapOvr>
    <a:masterClrMapping/>
  </p:clrMapOvr>
  <p:transition spd="med"/>
  <p:hf hdr="0" dt="0"/>
</p:sldLayout>
</file>

<file path=ppt/slideLayouts/slideLayout773.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Business Automation / ©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450200"/>
      </p:ext>
    </p:extLst>
  </p:cSld>
  <p:clrMapOvr>
    <a:masterClrMapping/>
  </p:clrMapOvr>
  <p:hf hdr="0" dt="0"/>
</p:sldLayout>
</file>

<file path=ppt/slideLayouts/slideLayout774.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83640"/>
      </p:ext>
    </p:extLst>
  </p:cSld>
  <p:clrMapOvr>
    <a:masterClrMapping/>
  </p:clrMapOvr>
  <p:hf hdr="0" dt="0"/>
</p:sldLayout>
</file>

<file path=ppt/slideLayouts/slideLayout7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8939336"/>
      </p:ext>
    </p:extLst>
  </p:cSld>
  <p:clrMapOvr>
    <a:masterClrMapping/>
  </p:clrMapOvr>
  <p:hf hdr="0" dt="0"/>
</p:sldLayout>
</file>

<file path=ppt/slideLayouts/slideLayout776.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112638"/>
      </p:ext>
    </p:extLst>
  </p:cSld>
  <p:clrMapOvr>
    <a:masterClrMapping/>
  </p:clrMapOvr>
  <p:hf hdr="0" dt="0"/>
</p:sldLayout>
</file>

<file path=ppt/slideLayouts/slideLayout777.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676104"/>
      </p:ext>
    </p:extLst>
  </p:cSld>
  <p:clrMapOvr>
    <a:masterClrMapping/>
  </p:clrMapOvr>
  <p:hf hdr="0" dt="0"/>
</p:sldLayout>
</file>

<file path=ppt/slideLayouts/slideLayout778.xml><?xml version="1.0" encoding="utf-8"?>
<p:sldLayout xmlns:a="http://schemas.openxmlformats.org/drawingml/2006/main" xmlns:r="http://schemas.openxmlformats.org/officeDocument/2006/relationships" xmlns:p="http://schemas.openxmlformats.org/presentationml/2006/main"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482606"/>
      </p:ext>
    </p:extLst>
  </p:cSld>
  <p:clrMapOvr>
    <a:masterClrMapping/>
  </p:clrMapOvr>
  <p:hf hdr="0" dt="0"/>
</p:sldLayout>
</file>

<file path=ppt/slideLayouts/slideLayout77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618" indent="0">
              <a:buNone/>
              <a:defRPr/>
            </a:lvl3pPr>
            <a:lvl4pPr marL="434987" indent="0">
              <a:buNone/>
              <a:defRPr/>
            </a:lvl4pPr>
            <a:lvl5pPr marL="631841"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2644965051"/>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357815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4135930833"/>
      </p:ext>
    </p:extLst>
  </p:cSld>
  <p:clrMapOvr>
    <a:masterClrMapping/>
  </p:clrMapOvr>
  <p:transition spd="med"/>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900"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903301525"/>
      </p:ext>
    </p:extLst>
  </p:cSld>
  <p:clrMapOvr>
    <a:masterClrMapping/>
  </p:clrMapOvr>
  <p:transition spd="med"/>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lvl1pPr>
          </a:lstStyle>
          <a:p>
            <a:r>
              <a:rPr lang="en-GB"/>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927317403"/>
      </p:ext>
    </p:extLst>
  </p:cSld>
  <p:clrMapOvr>
    <a:masterClrMapping/>
  </p:clrMapOvr>
  <p:transition spd="med"/>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2540493451"/>
      </p:ext>
    </p:extLst>
  </p:cSld>
  <p:clrMapOvr>
    <a:masterClrMapping/>
  </p:clrMapOvr>
  <p:transition spd="med"/>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004309452"/>
      </p:ext>
    </p:extLst>
  </p:cSld>
  <p:clrMapOvr>
    <a:masterClrMapping/>
  </p:clrMapOvr>
  <p:transition spd="med"/>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8"/>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2794202279"/>
      </p:ext>
    </p:extLst>
  </p:cSld>
  <p:clrMapOvr>
    <a:masterClrMapping/>
  </p:clrMapOvr>
  <p:transition spd="med"/>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1858324" cy="1715095"/>
          </a:xfrm>
        </p:spPr>
        <p:txBody>
          <a:bodyPr/>
          <a:lstStyle>
            <a:lvl1pPr>
              <a:lnSpc>
                <a:spcPct val="100000"/>
              </a:lnSpc>
              <a:defRPr sz="2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2363831"/>
      </p:ext>
    </p:extLst>
  </p:cSld>
  <p:clrMapOvr>
    <a:masterClrMapping/>
  </p:clrMapOvr>
  <p:transition spd="med"/>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400">
                <a:solidFill>
                  <a:schemeClr val="tx2"/>
                </a:solidFill>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1517196"/>
      </p:ext>
    </p:extLst>
  </p:cSld>
  <p:clrMapOvr>
    <a:masterClrMapping/>
  </p:clrMapOvr>
  <p:transition spd="med"/>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7" cy="3071813"/>
          </a:xfrm>
        </p:spPr>
        <p:txBody>
          <a:bodyPr/>
          <a:lstStyle>
            <a:lvl1pPr>
              <a:defRPr sz="6450" b="0" i="0">
                <a:solidFill>
                  <a:schemeClr val="tx2"/>
                </a:solidFill>
                <a:latin typeface="IBM Plex Sans ExtraLight" panose="020B0303050203000203" pitchFamily="34" charset="0"/>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668128"/>
      </p:ext>
    </p:extLst>
  </p:cSld>
  <p:clrMapOvr>
    <a:masterClrMapping/>
  </p:clrMapOvr>
  <p:transition spd="med"/>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1"/>
            <a:ext cx="4140238" cy="3215283"/>
          </a:xfrm>
        </p:spPr>
        <p:txBody>
          <a:bodyPr/>
          <a:lstStyle>
            <a:lvl1pPr>
              <a:lnSpc>
                <a:spcPct val="100000"/>
              </a:lnSpc>
              <a:spcBef>
                <a:spcPts val="0"/>
              </a:spcBef>
              <a:defRPr sz="2400">
                <a:solidFill>
                  <a:schemeClr val="tx2"/>
                </a:solidFill>
              </a:defRPr>
            </a:lvl1pPr>
            <a:lvl2pPr marL="219456" indent="-219456">
              <a:lnSpc>
                <a:spcPct val="100000"/>
              </a:lnSpc>
              <a:spcBef>
                <a:spcPts val="0"/>
              </a:spcBef>
              <a:defRPr sz="2400">
                <a:solidFill>
                  <a:schemeClr val="tx2"/>
                </a:solidFill>
              </a:defRPr>
            </a:lvl2pPr>
            <a:lvl3pPr marL="411480" indent="-219456">
              <a:lnSpc>
                <a:spcPct val="100000"/>
              </a:lnSpc>
              <a:spcBef>
                <a:spcPts val="0"/>
              </a:spcBef>
              <a:defRPr sz="2400">
                <a:solidFill>
                  <a:schemeClr val="tx2"/>
                </a:solidFill>
              </a:defRPr>
            </a:lvl3pPr>
            <a:lvl4pPr marL="658368">
              <a:lnSpc>
                <a:spcPct val="100000"/>
              </a:lnSpc>
              <a:spcBef>
                <a:spcPts val="0"/>
              </a:spcBef>
              <a:defRPr sz="2400">
                <a:solidFill>
                  <a:schemeClr val="tx2"/>
                </a:solidFill>
              </a:defRPr>
            </a:lvl4pPr>
            <a:lvl5pPr>
              <a:lnSpc>
                <a:spcPct val="100000"/>
              </a:lnSpc>
              <a:spcBef>
                <a:spcPts val="0"/>
              </a:spcBef>
              <a:defRPr sz="2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0553222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8092851"/>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0" cy="3643908"/>
          </a:xfrm>
        </p:spPr>
        <p:txBody>
          <a:bodyPr/>
          <a:lstStyle>
            <a:lvl1pPr>
              <a:lnSpc>
                <a:spcPct val="100000"/>
              </a:lnSpc>
              <a:defRPr sz="3225">
                <a:solidFill>
                  <a:schemeClr val="tx2"/>
                </a:solidFill>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002535"/>
      </p:ext>
    </p:extLst>
  </p:cSld>
  <p:clrMapOvr>
    <a:masterClrMapping/>
  </p:clrMapOvr>
  <p:transition spd="med"/>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5999" y="216027"/>
            <a:ext cx="285831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5" b="0" i="0">
                <a:solidFill>
                  <a:schemeClr val="accent1"/>
                </a:solidFill>
                <a:latin typeface="IBM Plex Sans Extra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4572000"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89" y="3486150"/>
            <a:ext cx="4142836" cy="1328738"/>
          </a:xfrm>
        </p:spPr>
        <p:txBody>
          <a:bodyPr anchor="b"/>
          <a:lstStyle>
            <a:lvl1pPr>
              <a:lnSpc>
                <a:spcPct val="90000"/>
              </a:lnSpc>
              <a:spcBef>
                <a:spcPts val="0"/>
              </a:spcBef>
              <a:defRPr sz="9675"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7809701"/>
      </p:ext>
    </p:extLst>
  </p:cSld>
  <p:clrMapOvr>
    <a:masterClrMapping/>
  </p:clrMapOvr>
  <p:transition spd="med"/>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GB"/>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5">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5" y="159930"/>
            <a:ext cx="1855943" cy="714971"/>
          </a:xfrm>
        </p:spPr>
        <p:txBody>
          <a:bodyPr/>
          <a:lstStyle>
            <a:lvl1pPr>
              <a:lnSpc>
                <a:spcPct val="90000"/>
              </a:lnSpc>
              <a:defRPr sz="4875">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5"/>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0"/>
            <a:ext cx="1855943" cy="713780"/>
          </a:xfrm>
        </p:spPr>
        <p:txBody>
          <a:bodyPr/>
          <a:lstStyle>
            <a:lvl1pPr>
              <a:lnSpc>
                <a:spcPct val="90000"/>
              </a:lnSpc>
              <a:defRPr sz="4875">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2" y="874900"/>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9424429"/>
      </p:ext>
    </p:extLst>
  </p:cSld>
  <p:clrMapOvr>
    <a:masterClrMapping/>
  </p:clrMapOvr>
  <p:transition spd="med"/>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5">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5"/>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4651681"/>
      </p:ext>
    </p:extLst>
  </p:cSld>
  <p:clrMapOvr>
    <a:masterClrMapping/>
  </p:clrMapOvr>
  <p:transition spd="med"/>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GB"/>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5">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5">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412319"/>
      </p:ext>
    </p:extLst>
  </p:cSld>
  <p:clrMapOvr>
    <a:masterClrMapping/>
  </p:clrMapOvr>
  <p:transition spd="med"/>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5999"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6801953"/>
      </p:ext>
    </p:extLst>
  </p:cSld>
  <p:clrMapOvr>
    <a:masterClrMapping/>
  </p:clrMapOvr>
  <p:transition spd="med"/>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9141853"/>
      </p:ext>
    </p:extLst>
  </p:cSld>
  <p:clrMapOvr>
    <a:masterClrMapping/>
  </p:clrMapOvr>
  <p:transition spd="med"/>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55357658"/>
      </p:ext>
    </p:extLst>
  </p:cSld>
  <p:clrMapOvr>
    <a:masterClrMapping/>
  </p:clrMapOvr>
  <p:transition spd="med"/>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5999" y="1285875"/>
            <a:ext cx="1858324" cy="1500188"/>
          </a:xfrm>
        </p:spPr>
        <p:txBody>
          <a:bodyPr/>
          <a:lstStyle>
            <a:lvl1pPr>
              <a:lnSpc>
                <a:spcPct val="100000"/>
              </a:lnSpc>
              <a:spcBef>
                <a:spcPts val="0"/>
              </a:spcBef>
              <a:defRPr sz="1350">
                <a:solidFill>
                  <a:schemeClr val="tx1"/>
                </a:solidFill>
              </a:defRPr>
            </a:lvl1pPr>
          </a:lstStyle>
          <a:p>
            <a:pPr lvl="0"/>
            <a:r>
              <a:rPr lang="en-GB"/>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6027"/>
            <a:ext cx="455998" cy="456057"/>
          </a:xfrm>
        </p:spPr>
        <p:txBody>
          <a:bodyPr anchor="ctr"/>
          <a:lstStyle>
            <a:lvl1pPr algn="ctr">
              <a:defRPr sz="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8" y="1285875"/>
            <a:ext cx="1853054"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2" y="1285875"/>
            <a:ext cx="1857133"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01218560"/>
      </p:ext>
    </p:extLst>
  </p:cSld>
  <p:clrMapOvr>
    <a:masterClrMapping/>
  </p:clrMapOvr>
  <p:transition spd="med"/>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2341905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2470101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7872699"/>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89"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49363156"/>
      </p:ext>
    </p:extLst>
  </p:cSld>
  <p:clrMapOvr>
    <a:masterClrMapping/>
  </p:clrMapOvr>
  <p:transition spd="med"/>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645" cy="1715095"/>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4349164"/>
      </p:ext>
    </p:extLst>
  </p:cSld>
  <p:clrMapOvr>
    <a:masterClrMapping/>
  </p:clrMapOvr>
  <p:transition spd="med"/>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7"/>
            <a:ext cx="1857133" cy="1715095"/>
          </a:xfrm>
        </p:spPr>
        <p:txBody>
          <a:bodyPr/>
          <a:lstStyle>
            <a:lvl1pPr>
              <a:lnSpc>
                <a:spcPct val="100000"/>
              </a:lnSpc>
              <a:defRPr sz="135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5222699"/>
      </p:ext>
    </p:extLst>
  </p:cSld>
  <p:clrMapOvr>
    <a:masterClrMapping/>
  </p:clrMapOvr>
  <p:transition spd="med"/>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8"/>
            <a:ext cx="4139265" cy="1715095"/>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75198714"/>
      </p:ext>
    </p:extLst>
  </p:cSld>
  <p:clrMapOvr>
    <a:masterClrMapping/>
  </p:clrMapOvr>
  <p:transition spd="med"/>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5"/>
          </a:xfrm>
        </p:spPr>
        <p:txBody>
          <a:bodyPr rIns="0"/>
          <a:lstStyle>
            <a:lvl1pPr>
              <a:lnSpc>
                <a:spcPct val="100000"/>
              </a:lnSpc>
              <a:defRPr sz="1050">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4031097"/>
      </p:ext>
    </p:extLst>
  </p:cSld>
  <p:clrMapOvr>
    <a:masterClrMapping/>
  </p:clrMapOvr>
  <p:transition spd="med"/>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6" y="144018"/>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457026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89" y="216027"/>
            <a:ext cx="455998" cy="455423"/>
          </a:xfrm>
        </p:spPr>
        <p:txBody>
          <a:bodyPr anchor="ctr"/>
          <a:lstStyle>
            <a:lvl1pPr algn="ctr">
              <a:defRPr sz="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456632" cy="456057"/>
          </a:xfrm>
        </p:spPr>
        <p:txBody>
          <a:bodyPr anchor="ctr"/>
          <a:lstStyle>
            <a:lvl1pPr algn="ctr">
              <a:defRPr sz="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5544234"/>
      </p:ext>
    </p:extLst>
  </p:cSld>
  <p:clrMapOvr>
    <a:masterClrMapping/>
  </p:clrMapOvr>
  <p:transition spd="med"/>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5999" y="929259"/>
            <a:ext cx="250117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4571405"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89" y="216027"/>
            <a:ext cx="455998" cy="456057"/>
          </a:xfrm>
        </p:spPr>
        <p:txBody>
          <a:bodyPr anchor="ctr"/>
          <a:lstStyle>
            <a:lvl1pPr algn="ctr">
              <a:defRPr sz="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89" y="2428875"/>
            <a:ext cx="455998" cy="456057"/>
          </a:xfrm>
        </p:spPr>
        <p:txBody>
          <a:bodyPr anchor="ctr"/>
          <a:lstStyle>
            <a:lvl1pPr algn="ctr">
              <a:defRPr sz="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47177778"/>
      </p:ext>
    </p:extLst>
  </p:cSld>
  <p:clrMapOvr>
    <a:masterClrMapping/>
  </p:clrMapOvr>
  <p:transition spd="med"/>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428030"/>
          </a:xfrm>
        </p:spPr>
        <p:txBody>
          <a:bodyPr/>
          <a:lstStyle>
            <a:lvl1pPr>
              <a:defRPr sz="1050">
                <a:solidFill>
                  <a:schemeClr val="tx2"/>
                </a:solidFill>
              </a:defRPr>
            </a:lvl1pPr>
          </a:lstStyle>
          <a:p>
            <a:pPr lvl="0"/>
            <a:r>
              <a:rPr lang="en-GB"/>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69011134"/>
      </p:ext>
    </p:extLst>
  </p:cSld>
  <p:clrMapOvr>
    <a:masterClrMapping/>
  </p:clrMapOvr>
  <p:transition spd="med"/>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168021"/>
          </a:xfrm>
        </p:spPr>
        <p:txBody>
          <a:bodyPr/>
          <a:lstStyle>
            <a:lvl1pPr>
              <a:defRPr sz="1050">
                <a:solidFill>
                  <a:schemeClr val="tx2"/>
                </a:solidFill>
              </a:defRPr>
            </a:lvl1pPr>
          </a:lstStyle>
          <a:p>
            <a:pPr lvl="0"/>
            <a:r>
              <a:rPr lang="en-GB"/>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050" cy="853821"/>
          </a:xfrm>
        </p:spPr>
        <p:txBody>
          <a:bodyPr rIns="457200"/>
          <a:lstStyle>
            <a:lvl1pPr>
              <a:lnSpc>
                <a:spcPct val="110000"/>
              </a:lnSpc>
              <a:defRPr sz="24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72055046"/>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216027"/>
            <a:ext cx="1858324" cy="1715095"/>
          </a:xfrm>
        </p:spPr>
        <p:txBody>
          <a:bodyPr/>
          <a:lstStyle>
            <a:lvl1pPr>
              <a:lnSpc>
                <a:spcPct val="100000"/>
              </a:lnSpc>
              <a:defRPr sz="1050">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677200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1148741"/>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144018"/>
            <a:ext cx="4143431" cy="1715095"/>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753239"/>
      </p:ext>
    </p:extLst>
  </p:cSld>
  <p:clrMapOvr>
    <a:masterClrMapping/>
  </p:clrMapOvr>
  <p:transition spd="med"/>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6"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148905"/>
      </p:ext>
    </p:extLst>
  </p:cSld>
  <p:clrMapOvr>
    <a:masterClrMapping/>
  </p:clrMapOvr>
  <p:transition spd="med"/>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GB"/>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6" cy="151209"/>
          </a:xfrm>
        </p:spPr>
        <p:txBody>
          <a:bodyPr/>
          <a:lstStyle>
            <a:lvl1pPr>
              <a:defRPr sz="525">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6" cy="151209"/>
          </a:xfrm>
        </p:spPr>
        <p:txBody>
          <a:bodyPr/>
          <a:lstStyle>
            <a:lvl1pPr>
              <a:defRPr sz="525">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0"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6" cy="151209"/>
          </a:xfrm>
        </p:spPr>
        <p:txBody>
          <a:bodyPr/>
          <a:lstStyle>
            <a:lvl1pPr>
              <a:defRPr sz="525">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6" cy="151209"/>
          </a:xfrm>
        </p:spPr>
        <p:txBody>
          <a:bodyPr/>
          <a:lstStyle>
            <a:lvl1pPr>
              <a:defRPr sz="525">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6" cy="151209"/>
          </a:xfrm>
        </p:spPr>
        <p:txBody>
          <a:bodyPr/>
          <a:lstStyle>
            <a:lvl1pPr>
              <a:defRPr sz="525">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2"/>
            <a:ext cx="1856538" cy="1422256"/>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6" cy="151209"/>
          </a:xfrm>
        </p:spPr>
        <p:txBody>
          <a:bodyPr/>
          <a:lstStyle>
            <a:lvl1pPr>
              <a:defRPr sz="525">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87739903"/>
      </p:ext>
    </p:extLst>
  </p:cSld>
  <p:clrMapOvr>
    <a:masterClrMapping/>
  </p:clrMapOvr>
  <p:transition spd="med"/>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144018"/>
            <a:ext cx="4139264" cy="1279922"/>
          </a:xfrm>
        </p:spPr>
        <p:txBody>
          <a:bodyPr rIns="457200"/>
          <a:lstStyle>
            <a:lvl1pPr>
              <a:lnSpc>
                <a:spcPct val="100000"/>
              </a:lnSpc>
              <a:defRPr sz="2400">
                <a:solidFill>
                  <a:schemeClr val="tx2"/>
                </a:solidFill>
              </a:defRPr>
            </a:lvl1pPr>
          </a:lstStyle>
          <a:p>
            <a:r>
              <a:rPr lang="en-GB"/>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9" y="2499741"/>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58071908"/>
      </p:ext>
    </p:extLst>
  </p:cSld>
  <p:clrMapOvr>
    <a:masterClrMapping/>
  </p:clrMapOvr>
  <p:transition spd="med"/>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7"/>
            <a:ext cx="1855943" cy="1279922"/>
          </a:xfrm>
        </p:spPr>
        <p:txBody>
          <a:bodyPr rIns="0"/>
          <a:lstStyle>
            <a:lvl1pPr>
              <a:lnSpc>
                <a:spcPct val="110000"/>
              </a:lnSpc>
              <a:defRPr sz="1350">
                <a:solidFill>
                  <a:schemeClr val="tx2"/>
                </a:solidFill>
              </a:defRPr>
            </a:lvl1pPr>
          </a:lstStyle>
          <a:p>
            <a:r>
              <a:rPr lang="en-GB"/>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45896742"/>
      </p:ext>
    </p:extLst>
  </p:cSld>
  <p:clrMapOvr>
    <a:masterClrMapping/>
  </p:clrMapOvr>
  <p:transition spd="med"/>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543640206"/>
      </p:ext>
    </p:extLst>
  </p:cSld>
  <p:clrMapOvr>
    <a:masterClrMapping/>
  </p:clrMapOvr>
  <p:transition spd="med"/>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7468926"/>
      </p:ext>
    </p:extLst>
  </p:cSld>
  <p:clrMapOvr>
    <a:masterClrMapping/>
  </p:clrMapOvr>
  <p:transition spd="med"/>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7" y="211932"/>
            <a:ext cx="6430919" cy="4717256"/>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40581562"/>
      </p:ext>
    </p:extLst>
  </p:cSld>
  <p:clrMapOvr>
    <a:masterClrMapping/>
  </p:clrMapOvr>
  <p:transition spd="med"/>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2957046"/>
      </p:ext>
    </p:extLst>
  </p:cSld>
  <p:clrMapOvr>
    <a:masterClrMapping/>
  </p:clrMapOvr>
  <p:transition spd="med"/>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7"/>
            <a:ext cx="8715431" cy="4717851"/>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1508320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325206"/>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5999" y="1000125"/>
            <a:ext cx="927376" cy="928688"/>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599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599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10547015"/>
      </p:ext>
    </p:extLst>
  </p:cSld>
  <p:clrMapOvr>
    <a:masterClrMapping/>
  </p:clrMapOvr>
  <p:transition spd="med"/>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5"/>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5"/>
          </a:xfrm>
        </p:spPr>
        <p:txBody>
          <a:bodyPr anchor="ctr"/>
          <a:lstStyle>
            <a:lvl1pPr algn="ctr">
              <a:defRPr>
                <a:solidFill>
                  <a:schemeClr val="tx1"/>
                </a:solidFill>
              </a:defRPr>
            </a:lvl1pPr>
          </a:lstStyle>
          <a:p>
            <a:r>
              <a:rPr lang="en-GB"/>
              <a:t>Click icon to add table</a:t>
            </a:r>
            <a:endParaRPr lang="en-US"/>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2430221"/>
      </p:ext>
    </p:extLst>
  </p:cSld>
  <p:clrMapOvr>
    <a:masterClrMapping/>
  </p:clrMapOvr>
  <p:transition spd="med"/>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1794276"/>
      </p:ext>
    </p:extLst>
  </p:cSld>
  <p:clrMapOvr>
    <a:masterClrMapping/>
  </p:clrMapOvr>
  <p:transition spd="med"/>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643"/>
          </a:xfrm>
        </p:spPr>
        <p:txBody>
          <a:bodyPr/>
          <a:lstStyle>
            <a:lvl1pPr>
              <a:lnSpc>
                <a:spcPct val="110000"/>
              </a:lnSpc>
              <a:defRPr sz="1050">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18822723"/>
      </p:ext>
    </p:extLst>
  </p:cSld>
  <p:clrMapOvr>
    <a:masterClrMapping/>
  </p:clrMapOvr>
  <p:transition spd="med"/>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GB"/>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43824583"/>
      </p:ext>
    </p:extLst>
  </p:cSld>
  <p:clrMapOvr>
    <a:masterClrMapping/>
  </p:clrMapOvr>
  <p:transition spd="med"/>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3924003" y="2313173"/>
            <a:ext cx="1295993" cy="517155"/>
          </a:xfrm>
          <a:prstGeom prst="rect">
            <a:avLst/>
          </a:prstGeom>
        </p:spPr>
      </p:pic>
    </p:spTree>
    <p:extLst>
      <p:ext uri="{BB962C8B-B14F-4D97-AF65-F5344CB8AC3E}">
        <p14:creationId xmlns:p14="http://schemas.microsoft.com/office/powerpoint/2010/main" val="2617269579"/>
      </p:ext>
    </p:extLst>
  </p:cSld>
  <p:clrMapOvr>
    <a:masterClrMapping/>
  </p:clrMapOvr>
  <p:transition spd="med"/>
</p:sldLayout>
</file>

<file path=ppt/slideLayouts/slideLayout82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Think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1825588"/>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Think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225244"/>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0237714"/>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Think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21849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2342342"/>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Think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8257817"/>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cSld name="ibm sign-off (blue6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3923198" y="2312885"/>
            <a:ext cx="1297606" cy="517731"/>
          </a:xfrm>
          <a:prstGeom prst="rect">
            <a:avLst/>
          </a:prstGeom>
        </p:spPr>
      </p:pic>
      <p:pic>
        <p:nvPicPr>
          <p:cNvPr id="3" name="Picture">
            <a:extLst>
              <a:ext uri="{FF2B5EF4-FFF2-40B4-BE49-F238E27FC236}">
                <a16:creationId xmlns:a16="http://schemas.microsoft.com/office/drawing/2014/main" id="{CE002B11-D4AD-42B9-A8B9-278540358BDF}"/>
              </a:ext>
            </a:extLst>
          </p:cNvPr>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258243761"/>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4F4F4"/>
        </a:solidFill>
        <a:effectLst/>
      </p:bgPr>
    </p:bg>
    <p:spTree>
      <p:nvGrpSpPr>
        <p:cNvPr id="1" name=""/>
        <p:cNvGrpSpPr/>
        <p:nvPr/>
      </p:nvGrpSpPr>
      <p:grpSpPr>
        <a:xfrm>
          <a:off x="0" y="0"/>
          <a:ext cx="0" cy="0"/>
          <a:chOff x="0" y="0"/>
          <a:chExt cx="0" cy="0"/>
        </a:xfrm>
      </p:grpSpPr>
      <p:sp>
        <p:nvSpPr>
          <p:cNvPr id="968" name="Title Text"/>
          <p:cNvSpPr txBox="1">
            <a:spLocks noGrp="1"/>
          </p:cNvSpPr>
          <p:nvPr>
            <p:ph type="title"/>
          </p:nvPr>
        </p:nvSpPr>
        <p:spPr>
          <a:xfrm>
            <a:off x="210312" y="139700"/>
            <a:ext cx="4142232" cy="804672"/>
          </a:xfrm>
          <a:prstGeom prst="rect">
            <a:avLst/>
          </a:prstGeom>
        </p:spPr>
        <p:txBody>
          <a:bodyPr>
            <a:normAutofit/>
          </a:bodyPr>
          <a:lstStyle>
            <a:lvl1pPr>
              <a:defRPr>
                <a:solidFill>
                  <a:srgbClr val="000000"/>
                </a:solidFill>
              </a:defRPr>
            </a:lvl1pPr>
          </a:lstStyle>
          <a:p>
            <a:r>
              <a:t>Title Text</a:t>
            </a:r>
          </a:p>
        </p:txBody>
      </p:sp>
      <p:sp>
        <p:nvSpPr>
          <p:cNvPr id="969" name="Slide Number"/>
          <p:cNvSpPr txBox="1">
            <a:spLocks noGrp="1"/>
          </p:cNvSpPr>
          <p:nvPr>
            <p:ph type="sldNum" sz="quarter" idx="2"/>
          </p:nvPr>
        </p:nvSpPr>
        <p:spPr>
          <a:prstGeom prst="rect">
            <a:avLst/>
          </a:prstGeom>
        </p:spPr>
        <p:txBody>
          <a:bodyPr/>
          <a:lstStyle>
            <a:lvl1pPr>
              <a:defRPr>
                <a:solidFill>
                  <a:srgbClr val="000000"/>
                </a:solidFill>
              </a:defRPr>
            </a:lvl1pPr>
          </a:lstStyle>
          <a:p>
            <a:pPr defTabSz="685800">
              <a:defRPr/>
            </a:pPr>
            <a:fld id="{86CB4B4D-7CA3-9044-876B-883B54F8677D}" type="slidenum">
              <a:rPr lang="en-RO" smtClean="0">
                <a:latin typeface="IBM Plex Sans Light"/>
              </a:rPr>
              <a:pPr defTabSz="685800">
                <a:defRPr/>
              </a:pPr>
              <a:t>‹#›</a:t>
            </a:fld>
            <a:endParaRPr lang="en-RO">
              <a:latin typeface="IBM Plex Sans Light"/>
            </a:endParaRPr>
          </a:p>
        </p:txBody>
      </p:sp>
    </p:spTree>
    <p:extLst>
      <p:ext uri="{BB962C8B-B14F-4D97-AF65-F5344CB8AC3E}">
        <p14:creationId xmlns:p14="http://schemas.microsoft.com/office/powerpoint/2010/main" val="2604384755"/>
      </p:ext>
    </p:extLst>
  </p:cSld>
  <p:clrMapOvr>
    <a:masterClrMapping/>
  </p:clrMapOvr>
  <p:transition spd="med"/>
</p:sldLayout>
</file>

<file path=ppt/slideLayouts/slideLayout833.xml><?xml version="1.0" encoding="utf-8"?>
<p:sldLayout xmlns:a="http://schemas.openxmlformats.org/drawingml/2006/main" xmlns:r="http://schemas.openxmlformats.org/officeDocument/2006/relationships" xmlns:p="http://schemas.openxmlformats.org/presentationml/2006/main">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Think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2916288"/>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title" preserve="1">
  <p:cSld name="Title_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7F6A5E-66F0-0498-681F-52FB09B473BE}"/>
              </a:ext>
            </a:extLst>
          </p:cNvPr>
          <p:cNvGrpSpPr/>
          <p:nvPr userDrawn="1"/>
        </p:nvGrpSpPr>
        <p:grpSpPr>
          <a:xfrm>
            <a:off x="-16069" y="-24922"/>
            <a:ext cx="9191968" cy="3019648"/>
            <a:chOff x="-16069" y="-10634"/>
            <a:chExt cx="9191968" cy="3019648"/>
          </a:xfrm>
        </p:grpSpPr>
        <p:pic>
          <p:nvPicPr>
            <p:cNvPr id="5" name="Graphic 4">
              <a:extLst>
                <a:ext uri="{FF2B5EF4-FFF2-40B4-BE49-F238E27FC236}">
                  <a16:creationId xmlns:a16="http://schemas.microsoft.com/office/drawing/2014/main" id="{728F792A-D852-8E74-69B8-C92B3DA3C9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4" y="-10634"/>
              <a:ext cx="9183279" cy="3019647"/>
            </a:xfrm>
            <a:prstGeom prst="rect">
              <a:avLst/>
            </a:prstGeom>
          </p:spPr>
        </p:pic>
        <p:pic>
          <p:nvPicPr>
            <p:cNvPr id="6" name="Picture 5" descr="A silhouette of a mountain&#10;&#10;Description automatically generated with low confidence">
              <a:extLst>
                <a:ext uri="{FF2B5EF4-FFF2-40B4-BE49-F238E27FC236}">
                  <a16:creationId xmlns:a16="http://schemas.microsoft.com/office/drawing/2014/main" id="{F5E35838-25EF-22B3-CBC5-385835B4985F}"/>
                </a:ext>
              </a:extLst>
            </p:cNvPr>
            <p:cNvPicPr>
              <a:picLocks noChangeAspect="1"/>
            </p:cNvPicPr>
            <p:nvPr/>
          </p:nvPicPr>
          <p:blipFill>
            <a:blip r:embed="rId4"/>
            <a:stretch>
              <a:fillRect/>
            </a:stretch>
          </p:blipFill>
          <p:spPr>
            <a:xfrm>
              <a:off x="-16069" y="-10633"/>
              <a:ext cx="9191968" cy="3019647"/>
            </a:xfrm>
            <a:prstGeom prst="rect">
              <a:avLst/>
            </a:prstGeom>
          </p:spPr>
        </p:pic>
      </p:grpSp>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2647941" y="2390412"/>
            <a:ext cx="5536689" cy="1505323"/>
          </a:xfrm>
        </p:spPr>
        <p:txBody>
          <a:bodyPr anchor="t" anchorCtr="0"/>
          <a:lstStyle>
            <a:lvl1pPr algn="l">
              <a:defRPr sz="3600" b="0" i="0">
                <a:latin typeface="IBM Plex Sans" panose="020B0503050203000203" pitchFamily="34" charset="0"/>
                <a:cs typeface="Arial" panose="020B0604020202020204" pitchFamily="34" charset="0"/>
              </a:defRPr>
            </a:lvl1pPr>
          </a:lstStyle>
          <a:p>
            <a:r>
              <a:rPr lang="pl-PL" dirty="0"/>
              <a:t>Presentation </a:t>
            </a:r>
            <a:r>
              <a:rPr lang="pl-PL" dirty="0" err="1"/>
              <a:t>Title</a:t>
            </a:r>
            <a:endParaRPr lang="pl-PL" dirty="0"/>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2647941" y="3982626"/>
            <a:ext cx="5536689" cy="439192"/>
          </a:xfrm>
        </p:spPr>
        <p:txBody>
          <a:bodyPr/>
          <a:lstStyle>
            <a:lvl1pPr marL="0" indent="0" algn="l">
              <a:buNone/>
              <a:defRPr sz="1800" b="0" i="0">
                <a:latin typeface="IBM Plex Sans Light" panose="020B04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l-PL" dirty="0" err="1"/>
              <a:t>Name</a:t>
            </a:r>
            <a:endParaRPr lang="pl-PL" dirty="0"/>
          </a:p>
        </p:txBody>
      </p:sp>
      <p:pic>
        <p:nvPicPr>
          <p:cNvPr id="8" name="Graphic 7">
            <a:extLst>
              <a:ext uri="{FF2B5EF4-FFF2-40B4-BE49-F238E27FC236}">
                <a16:creationId xmlns:a16="http://schemas.microsoft.com/office/drawing/2014/main" id="{D87ADD98-BD2E-1210-5242-B7B9CFB2FBB4}"/>
              </a:ext>
            </a:extLst>
          </p:cNvPr>
          <p:cNvPicPr>
            <a:picLocks noChangeAspect="1"/>
          </p:cNvPicPr>
          <p:nvPr userDrawn="1"/>
        </p:nvPicPr>
        <p:blipFill>
          <a:blip r:embed="rId5">
            <a:alphaModFix amt="55000"/>
            <a:extLst>
              <a:ext uri="{96DAC541-7B7A-43D3-8B79-37D633B846F1}">
                <asvg:svgBlip xmlns:asvg="http://schemas.microsoft.com/office/drawing/2016/SVG/main" r:embed="rId6"/>
              </a:ext>
            </a:extLst>
          </a:blip>
          <a:stretch>
            <a:fillRect/>
          </a:stretch>
        </p:blipFill>
        <p:spPr>
          <a:xfrm>
            <a:off x="7396163" y="1400178"/>
            <a:ext cx="856247" cy="800100"/>
          </a:xfrm>
          <a:prstGeom prst="rect">
            <a:avLst/>
          </a:prstGeom>
        </p:spPr>
      </p:pic>
      <p:pic>
        <p:nvPicPr>
          <p:cNvPr id="9" name="Graphic 8">
            <a:extLst>
              <a:ext uri="{FF2B5EF4-FFF2-40B4-BE49-F238E27FC236}">
                <a16:creationId xmlns:a16="http://schemas.microsoft.com/office/drawing/2014/main" id="{96E55591-7BDF-0857-D4BD-15C8C4B3F752}"/>
              </a:ext>
            </a:extLst>
          </p:cNvPr>
          <p:cNvPicPr>
            <a:picLocks noChangeAspect="1"/>
          </p:cNvPicPr>
          <p:nvPr userDrawn="1"/>
        </p:nvPicPr>
        <p:blipFill>
          <a:blip r:embed="rId7">
            <a:alphaModFix amt="50000"/>
            <a:extLst>
              <a:ext uri="{96DAC541-7B7A-43D3-8B79-37D633B846F1}">
                <asvg:svgBlip xmlns:asvg="http://schemas.microsoft.com/office/drawing/2016/SVG/main" r:embed="rId8"/>
              </a:ext>
            </a:extLst>
          </a:blip>
          <a:stretch>
            <a:fillRect/>
          </a:stretch>
        </p:blipFill>
        <p:spPr>
          <a:xfrm>
            <a:off x="603007" y="864200"/>
            <a:ext cx="1249363" cy="1112238"/>
          </a:xfrm>
          <a:prstGeom prst="rect">
            <a:avLst/>
          </a:prstGeom>
        </p:spPr>
      </p:pic>
      <p:sp>
        <p:nvSpPr>
          <p:cNvPr id="12" name="Oval 11">
            <a:extLst>
              <a:ext uri="{FF2B5EF4-FFF2-40B4-BE49-F238E27FC236}">
                <a16:creationId xmlns:a16="http://schemas.microsoft.com/office/drawing/2014/main" id="{84446DC8-AC0B-7298-27CF-5C29DD055489}"/>
              </a:ext>
            </a:extLst>
          </p:cNvPr>
          <p:cNvSpPr/>
          <p:nvPr userDrawn="1"/>
        </p:nvSpPr>
        <p:spPr bwMode="auto">
          <a:xfrm>
            <a:off x="8462308" y="2174232"/>
            <a:ext cx="75860" cy="75860"/>
          </a:xfrm>
          <a:prstGeom prst="ellipse">
            <a:avLst/>
          </a:prstGeom>
          <a:solidFill>
            <a:srgbClr val="A6C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3" name="Oval 12">
            <a:extLst>
              <a:ext uri="{FF2B5EF4-FFF2-40B4-BE49-F238E27FC236}">
                <a16:creationId xmlns:a16="http://schemas.microsoft.com/office/drawing/2014/main" id="{233D0394-FC03-B5AB-48F6-88967AC49F17}"/>
              </a:ext>
            </a:extLst>
          </p:cNvPr>
          <p:cNvSpPr/>
          <p:nvPr userDrawn="1"/>
        </p:nvSpPr>
        <p:spPr bwMode="auto">
          <a:xfrm>
            <a:off x="8895269" y="1512632"/>
            <a:ext cx="159006" cy="159006"/>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4" name="Oval 13">
            <a:extLst>
              <a:ext uri="{FF2B5EF4-FFF2-40B4-BE49-F238E27FC236}">
                <a16:creationId xmlns:a16="http://schemas.microsoft.com/office/drawing/2014/main" id="{E419CD18-BF4E-2558-9601-FB50AB066A99}"/>
              </a:ext>
            </a:extLst>
          </p:cNvPr>
          <p:cNvSpPr/>
          <p:nvPr userDrawn="1"/>
        </p:nvSpPr>
        <p:spPr bwMode="auto">
          <a:xfrm>
            <a:off x="8438069" y="1728700"/>
            <a:ext cx="100099" cy="100099"/>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5" name="Oval 14">
            <a:extLst>
              <a:ext uri="{FF2B5EF4-FFF2-40B4-BE49-F238E27FC236}">
                <a16:creationId xmlns:a16="http://schemas.microsoft.com/office/drawing/2014/main" id="{2DB6B247-442C-E9AF-69B9-1F91CE1A59A4}"/>
              </a:ext>
            </a:extLst>
          </p:cNvPr>
          <p:cNvSpPr/>
          <p:nvPr userDrawn="1"/>
        </p:nvSpPr>
        <p:spPr bwMode="auto">
          <a:xfrm>
            <a:off x="2094419" y="1328650"/>
            <a:ext cx="100099" cy="100099"/>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6" name="Footer Placeholder">
            <a:extLst>
              <a:ext uri="{FF2B5EF4-FFF2-40B4-BE49-F238E27FC236}">
                <a16:creationId xmlns:a16="http://schemas.microsoft.com/office/drawing/2014/main" id="{5BFE6084-C097-4C40-5C23-D799C6456B6C}"/>
              </a:ext>
            </a:extLst>
          </p:cNvPr>
          <p:cNvSpPr>
            <a:spLocks noGrp="1"/>
          </p:cNvSpPr>
          <p:nvPr>
            <p:ph type="ftr" sz="quarter" idx="10"/>
          </p:nvPr>
        </p:nvSpPr>
        <p:spPr>
          <a:xfrm>
            <a:off x="228666" y="4800600"/>
            <a:ext cx="4114735" cy="166687"/>
          </a:xfrm>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pic>
        <p:nvPicPr>
          <p:cNvPr id="17" name="Graphic 16">
            <a:extLst>
              <a:ext uri="{FF2B5EF4-FFF2-40B4-BE49-F238E27FC236}">
                <a16:creationId xmlns:a16="http://schemas.microsoft.com/office/drawing/2014/main" id="{76C4C31F-E1FC-FF19-133A-92B94F96555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12550" t="1365" r="12550" b="1365"/>
          <a:stretch/>
        </p:blipFill>
        <p:spPr>
          <a:xfrm rot="16200000">
            <a:off x="6518351" y="-180000"/>
            <a:ext cx="284658" cy="630314"/>
          </a:xfrm>
          <a:prstGeom prst="rect">
            <a:avLst/>
          </a:prstGeom>
        </p:spPr>
      </p:pic>
      <p:pic>
        <p:nvPicPr>
          <p:cNvPr id="18" name="Graphic 17">
            <a:extLst>
              <a:ext uri="{FF2B5EF4-FFF2-40B4-BE49-F238E27FC236}">
                <a16:creationId xmlns:a16="http://schemas.microsoft.com/office/drawing/2014/main" id="{A9D1011D-6BCA-BB8F-E590-B9B5CFE2428D}"/>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3016" r="13016"/>
          <a:stretch/>
        </p:blipFill>
        <p:spPr>
          <a:xfrm rot="10800000">
            <a:off x="-6864" y="688199"/>
            <a:ext cx="350368" cy="740550"/>
          </a:xfrm>
          <a:prstGeom prst="rect">
            <a:avLst/>
          </a:prstGeom>
        </p:spPr>
      </p:pic>
      <p:pic>
        <p:nvPicPr>
          <p:cNvPr id="7" name="Picture 6">
            <a:extLst>
              <a:ext uri="{FF2B5EF4-FFF2-40B4-BE49-F238E27FC236}">
                <a16:creationId xmlns:a16="http://schemas.microsoft.com/office/drawing/2014/main" id="{3CAE9B34-8BF2-009A-05FD-C1CEDCB1B3CA}"/>
              </a:ext>
            </a:extLst>
          </p:cNvPr>
          <p:cNvPicPr>
            <a:picLocks noChangeAspect="1"/>
          </p:cNvPicPr>
          <p:nvPr userDrawn="1"/>
        </p:nvPicPr>
        <p:blipFill>
          <a:blip r:embed="rId13"/>
          <a:stretch>
            <a:fillRect/>
          </a:stretch>
        </p:blipFill>
        <p:spPr>
          <a:xfrm>
            <a:off x="8386368" y="4748346"/>
            <a:ext cx="588404" cy="218941"/>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F60DD5DF-27D0-DF24-F869-CA093FC4DB28}"/>
              </a:ext>
            </a:extLst>
          </p:cNvPr>
          <p:cNvPicPr>
            <a:picLocks noChangeAspect="1"/>
          </p:cNvPicPr>
          <p:nvPr userDrawn="1"/>
        </p:nvPicPr>
        <p:blipFill>
          <a:blip r:embed="rId14"/>
          <a:stretch>
            <a:fillRect/>
          </a:stretch>
        </p:blipFill>
        <p:spPr>
          <a:xfrm>
            <a:off x="479808" y="2362080"/>
            <a:ext cx="1533656" cy="1533656"/>
          </a:xfrm>
          <a:prstGeom prst="rect">
            <a:avLst/>
          </a:prstGeom>
        </p:spPr>
      </p:pic>
    </p:spTree>
    <p:extLst>
      <p:ext uri="{BB962C8B-B14F-4D97-AF65-F5344CB8AC3E}">
        <p14:creationId xmlns:p14="http://schemas.microsoft.com/office/powerpoint/2010/main" val="1835983337"/>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Title_Blank">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grpSp>
        <p:nvGrpSpPr>
          <p:cNvPr id="8" name="Group 7">
            <a:extLst>
              <a:ext uri="{FF2B5EF4-FFF2-40B4-BE49-F238E27FC236}">
                <a16:creationId xmlns:a16="http://schemas.microsoft.com/office/drawing/2014/main" id="{ECB07591-1D30-9D26-29F8-828DAFE5FA59}"/>
              </a:ext>
            </a:extLst>
          </p:cNvPr>
          <p:cNvGrpSpPr/>
          <p:nvPr userDrawn="1"/>
        </p:nvGrpSpPr>
        <p:grpSpPr>
          <a:xfrm>
            <a:off x="-16069" y="-24922"/>
            <a:ext cx="9191968" cy="3019648"/>
            <a:chOff x="-16069" y="-10634"/>
            <a:chExt cx="9191968" cy="3019648"/>
          </a:xfrm>
        </p:grpSpPr>
        <p:pic>
          <p:nvPicPr>
            <p:cNvPr id="9" name="Graphic 8">
              <a:extLst>
                <a:ext uri="{FF2B5EF4-FFF2-40B4-BE49-F238E27FC236}">
                  <a16:creationId xmlns:a16="http://schemas.microsoft.com/office/drawing/2014/main" id="{6A0B5C79-950A-3939-DDB7-331E22BFE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4" y="-10634"/>
              <a:ext cx="9183279" cy="3019647"/>
            </a:xfrm>
            <a:prstGeom prst="rect">
              <a:avLst/>
            </a:prstGeom>
          </p:spPr>
        </p:pic>
        <p:pic>
          <p:nvPicPr>
            <p:cNvPr id="10" name="Picture 9" descr="A silhouette of a mountain&#10;&#10;Description automatically generated with low confidence">
              <a:extLst>
                <a:ext uri="{FF2B5EF4-FFF2-40B4-BE49-F238E27FC236}">
                  <a16:creationId xmlns:a16="http://schemas.microsoft.com/office/drawing/2014/main" id="{C511554F-EF8B-360B-AD2D-92286F975B3D}"/>
                </a:ext>
              </a:extLst>
            </p:cNvPr>
            <p:cNvPicPr>
              <a:picLocks noChangeAspect="1"/>
            </p:cNvPicPr>
            <p:nvPr/>
          </p:nvPicPr>
          <p:blipFill>
            <a:blip r:embed="rId4"/>
            <a:stretch>
              <a:fillRect/>
            </a:stretch>
          </p:blipFill>
          <p:spPr>
            <a:xfrm>
              <a:off x="-16069" y="-10633"/>
              <a:ext cx="9191968" cy="3019647"/>
            </a:xfrm>
            <a:prstGeom prst="rect">
              <a:avLst/>
            </a:prstGeom>
          </p:spPr>
        </p:pic>
      </p:grpSp>
      <p:pic>
        <p:nvPicPr>
          <p:cNvPr id="12" name="Graphic 11">
            <a:extLst>
              <a:ext uri="{FF2B5EF4-FFF2-40B4-BE49-F238E27FC236}">
                <a16:creationId xmlns:a16="http://schemas.microsoft.com/office/drawing/2014/main" id="{216A011B-06F9-8421-2C82-FEC31F469717}"/>
              </a:ext>
            </a:extLst>
          </p:cNvPr>
          <p:cNvPicPr>
            <a:picLocks noChangeAspect="1"/>
          </p:cNvPicPr>
          <p:nvPr userDrawn="1"/>
        </p:nvPicPr>
        <p:blipFill>
          <a:blip r:embed="rId5">
            <a:alphaModFix amt="55000"/>
            <a:extLst>
              <a:ext uri="{96DAC541-7B7A-43D3-8B79-37D633B846F1}">
                <asvg:svgBlip xmlns:asvg="http://schemas.microsoft.com/office/drawing/2016/SVG/main" r:embed="rId6"/>
              </a:ext>
            </a:extLst>
          </a:blip>
          <a:stretch>
            <a:fillRect/>
          </a:stretch>
        </p:blipFill>
        <p:spPr>
          <a:xfrm>
            <a:off x="7396163" y="1400178"/>
            <a:ext cx="856247" cy="800100"/>
          </a:xfrm>
          <a:prstGeom prst="rect">
            <a:avLst/>
          </a:prstGeom>
        </p:spPr>
      </p:pic>
      <p:pic>
        <p:nvPicPr>
          <p:cNvPr id="14" name="Graphic 13">
            <a:extLst>
              <a:ext uri="{FF2B5EF4-FFF2-40B4-BE49-F238E27FC236}">
                <a16:creationId xmlns:a16="http://schemas.microsoft.com/office/drawing/2014/main" id="{E8C01ADD-28A8-1F06-F331-2CEC01D41BFC}"/>
              </a:ext>
            </a:extLst>
          </p:cNvPr>
          <p:cNvPicPr>
            <a:picLocks noChangeAspect="1"/>
          </p:cNvPicPr>
          <p:nvPr userDrawn="1"/>
        </p:nvPicPr>
        <p:blipFill>
          <a:blip r:embed="rId7">
            <a:alphaModFix amt="50000"/>
            <a:extLst>
              <a:ext uri="{96DAC541-7B7A-43D3-8B79-37D633B846F1}">
                <asvg:svgBlip xmlns:asvg="http://schemas.microsoft.com/office/drawing/2016/SVG/main" r:embed="rId8"/>
              </a:ext>
            </a:extLst>
          </a:blip>
          <a:stretch>
            <a:fillRect/>
          </a:stretch>
        </p:blipFill>
        <p:spPr>
          <a:xfrm>
            <a:off x="603007" y="864200"/>
            <a:ext cx="1249363" cy="1112238"/>
          </a:xfrm>
          <a:prstGeom prst="rect">
            <a:avLst/>
          </a:prstGeom>
        </p:spPr>
      </p:pic>
      <p:sp>
        <p:nvSpPr>
          <p:cNvPr id="17" name="Oval 16">
            <a:extLst>
              <a:ext uri="{FF2B5EF4-FFF2-40B4-BE49-F238E27FC236}">
                <a16:creationId xmlns:a16="http://schemas.microsoft.com/office/drawing/2014/main" id="{42429FE0-4138-9369-6B7C-0E04DD435C19}"/>
              </a:ext>
            </a:extLst>
          </p:cNvPr>
          <p:cNvSpPr/>
          <p:nvPr userDrawn="1"/>
        </p:nvSpPr>
        <p:spPr bwMode="auto">
          <a:xfrm>
            <a:off x="8462308" y="2174232"/>
            <a:ext cx="75860" cy="75860"/>
          </a:xfrm>
          <a:prstGeom prst="ellipse">
            <a:avLst/>
          </a:prstGeom>
          <a:solidFill>
            <a:srgbClr val="A6C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8" name="Oval 17">
            <a:extLst>
              <a:ext uri="{FF2B5EF4-FFF2-40B4-BE49-F238E27FC236}">
                <a16:creationId xmlns:a16="http://schemas.microsoft.com/office/drawing/2014/main" id="{DDB51866-E087-6A60-B96E-5E37CD16BBCE}"/>
              </a:ext>
            </a:extLst>
          </p:cNvPr>
          <p:cNvSpPr/>
          <p:nvPr userDrawn="1"/>
        </p:nvSpPr>
        <p:spPr bwMode="auto">
          <a:xfrm>
            <a:off x="8895269" y="1512632"/>
            <a:ext cx="159006" cy="159006"/>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9" name="Oval 18">
            <a:extLst>
              <a:ext uri="{FF2B5EF4-FFF2-40B4-BE49-F238E27FC236}">
                <a16:creationId xmlns:a16="http://schemas.microsoft.com/office/drawing/2014/main" id="{F78C7207-0082-0B1F-E46E-BBFDBDB720BF}"/>
              </a:ext>
            </a:extLst>
          </p:cNvPr>
          <p:cNvSpPr/>
          <p:nvPr userDrawn="1"/>
        </p:nvSpPr>
        <p:spPr bwMode="auto">
          <a:xfrm>
            <a:off x="8438069" y="1728700"/>
            <a:ext cx="100099" cy="100099"/>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0" name="Oval 19">
            <a:extLst>
              <a:ext uri="{FF2B5EF4-FFF2-40B4-BE49-F238E27FC236}">
                <a16:creationId xmlns:a16="http://schemas.microsoft.com/office/drawing/2014/main" id="{852E5ACF-92A0-538B-BF4E-0B004AFEAA5F}"/>
              </a:ext>
            </a:extLst>
          </p:cNvPr>
          <p:cNvSpPr/>
          <p:nvPr userDrawn="1"/>
        </p:nvSpPr>
        <p:spPr bwMode="auto">
          <a:xfrm>
            <a:off x="2094419" y="1328650"/>
            <a:ext cx="100099" cy="100099"/>
          </a:xfrm>
          <a:prstGeom prst="ellipse">
            <a:avLst/>
          </a:prstGeom>
          <a:solidFill>
            <a:srgbClr val="9EF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pic>
        <p:nvPicPr>
          <p:cNvPr id="23" name="Graphic 22">
            <a:extLst>
              <a:ext uri="{FF2B5EF4-FFF2-40B4-BE49-F238E27FC236}">
                <a16:creationId xmlns:a16="http://schemas.microsoft.com/office/drawing/2014/main" id="{F18D9B1E-4ABC-D442-7EF5-16C84C9F8746}"/>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12550" t="1365" r="12550" b="1365"/>
          <a:stretch/>
        </p:blipFill>
        <p:spPr>
          <a:xfrm rot="16200000">
            <a:off x="6518351" y="-180000"/>
            <a:ext cx="284658" cy="630314"/>
          </a:xfrm>
          <a:prstGeom prst="rect">
            <a:avLst/>
          </a:prstGeom>
        </p:spPr>
      </p:pic>
      <p:pic>
        <p:nvPicPr>
          <p:cNvPr id="25" name="Graphic 24">
            <a:extLst>
              <a:ext uri="{FF2B5EF4-FFF2-40B4-BE49-F238E27FC236}">
                <a16:creationId xmlns:a16="http://schemas.microsoft.com/office/drawing/2014/main" id="{CD62042D-EFA8-89CA-5197-73B7588EC7A7}"/>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3016" r="13016"/>
          <a:stretch/>
        </p:blipFill>
        <p:spPr>
          <a:xfrm rot="10800000">
            <a:off x="-6864" y="688199"/>
            <a:ext cx="350368" cy="740550"/>
          </a:xfrm>
          <a:prstGeom prst="rect">
            <a:avLst/>
          </a:prstGeom>
        </p:spPr>
      </p:pic>
    </p:spTree>
    <p:extLst>
      <p:ext uri="{BB962C8B-B14F-4D97-AF65-F5344CB8AC3E}">
        <p14:creationId xmlns:p14="http://schemas.microsoft.com/office/powerpoint/2010/main" val="1657599956"/>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Title_and_content_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9144000" cy="11430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5" y="1243584"/>
            <a:ext cx="8695877" cy="3252216"/>
          </a:xfrm>
          <a:prstGeom prst="rect">
            <a:avLst/>
          </a:prstGeom>
        </p:spPr>
        <p:txBody>
          <a:bodyPr/>
          <a:lstStyle>
            <a:lvl1pPr>
              <a:lnSpc>
                <a:spcPct val="120000"/>
              </a:lnSpc>
              <a:spcBef>
                <a:spcPts val="0"/>
              </a:spcBef>
              <a:defRPr b="0" i="0">
                <a:solidFill>
                  <a:schemeClr val="accent2"/>
                </a:solidFill>
                <a:latin typeface="IBM Plex Sans Light" panose="020B0403050203000203" pitchFamily="34" charset="0"/>
              </a:defRPr>
            </a:lvl1pPr>
            <a:lvl2pPr marL="0" indent="0">
              <a:spcBef>
                <a:spcPts val="0"/>
              </a:spcBef>
              <a:buNone/>
              <a:defRPr b="0" i="0">
                <a:solidFill>
                  <a:schemeClr val="accent2"/>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8149130"/>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Title_and_content_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9144000" cy="11430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accent2"/>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accent2"/>
                </a:solidFill>
                <a:latin typeface="IBM Plex Sans Light" panose="020B0403050203000203" pitchFamily="34" charset="0"/>
              </a:defRPr>
            </a:lvl1pPr>
            <a:lvl2pPr marL="0" indent="0">
              <a:spcBef>
                <a:spcPts val="0"/>
              </a:spcBef>
              <a:buNone/>
              <a:defRPr b="0" i="0">
                <a:solidFill>
                  <a:schemeClr val="accent2"/>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accent2"/>
                </a:solidFill>
                <a:latin typeface="IBM Plex Sans Light" panose="020B0403050203000203" pitchFamily="34" charset="0"/>
              </a:defRPr>
            </a:lvl1pPr>
            <a:lvl2pPr marL="0" indent="0">
              <a:spcBef>
                <a:spcPts val="0"/>
              </a:spcBef>
              <a:buNone/>
              <a:defRPr b="0" i="0">
                <a:solidFill>
                  <a:schemeClr val="accent2"/>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1710665"/>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Title_and_content_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9144000" cy="1143000"/>
          </a:xfrm>
          <a:prstGeom prst="rect">
            <a:avLst/>
          </a:prstGeom>
          <a:solidFill>
            <a:srgbClr val="A6C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6159556"/>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tle_and_content_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9144000" cy="1143000"/>
          </a:xfrm>
          <a:prstGeom prst="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59892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5081300"/>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Block_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4572000" cy="5143500"/>
          </a:xfrm>
          <a:prstGeom prst="rect">
            <a:avLst/>
          </a:prstGeom>
          <a:solidFill>
            <a:srgbClr val="A6C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7964229"/>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Block_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4572000" cy="5143500"/>
          </a:xfrm>
          <a:prstGeom prst="rect">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3056918"/>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Block_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4657EF-E37B-9EB2-502F-202E8A6CABAF}"/>
              </a:ext>
            </a:extLst>
          </p:cNvPr>
          <p:cNvSpPr/>
          <p:nvPr userDrawn="1"/>
        </p:nvSpPr>
        <p:spPr bwMode="auto">
          <a:xfrm>
            <a:off x="0" y="0"/>
            <a:ext cx="4572000" cy="5143500"/>
          </a:xfrm>
          <a:prstGeom prst="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0100"/>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3584"/>
            <a:ext cx="4123944" cy="3252216"/>
          </a:xfrm>
          <a:prstGeom prst="rect">
            <a:avLst/>
          </a:prstGeom>
        </p:spPr>
        <p:txBody>
          <a:bodyPr/>
          <a:lstStyle>
            <a:lvl1pPr>
              <a:lnSpc>
                <a:spcPct val="120000"/>
              </a:lnSpc>
              <a:spcBef>
                <a:spcPts val="0"/>
              </a:spcBef>
              <a:defRPr b="0" i="0">
                <a:solidFill>
                  <a:schemeClr val="tx1"/>
                </a:solidFill>
                <a:latin typeface="IBM Plex Sans Light" panose="020B0403050203000203" pitchFamily="34" charset="0"/>
              </a:defRPr>
            </a:lvl1pPr>
            <a:lvl2pPr marL="0" indent="0">
              <a:spcBef>
                <a:spcPts val="0"/>
              </a:spcBef>
              <a:buNone/>
              <a:defRPr b="0" i="0">
                <a:solidFill>
                  <a:schemeClr val="tx1"/>
                </a:solidFill>
                <a:latin typeface="IBM Plex Sans Light" panose="020B0403050203000203" pitchFamily="34" charset="0"/>
              </a:defRPr>
            </a:lvl2pPr>
            <a:lvl3pPr marL="201615" indent="0">
              <a:buNone/>
              <a:defRPr b="0" i="0">
                <a:latin typeface="IBM Plex Sans Light" panose="020B0403050203000203" pitchFamily="34" charset="0"/>
              </a:defRPr>
            </a:lvl3pPr>
            <a:lvl4pPr marL="434981" indent="0">
              <a:buNone/>
              <a:defRPr b="0" i="0">
                <a:latin typeface="IBM Plex Sans Light" panose="020B0403050203000203" pitchFamily="34" charset="0"/>
              </a:defRPr>
            </a:lvl4pPr>
            <a:lvl5pPr marL="631833" indent="0">
              <a:buNone/>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811681"/>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Fact_number_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DFCA1B-9FC9-7DEF-C8D8-46BF05B0515C}"/>
              </a:ext>
            </a:extLst>
          </p:cNvPr>
          <p:cNvSpPr/>
          <p:nvPr userDrawn="1"/>
        </p:nvSpPr>
        <p:spPr bwMode="auto">
          <a:xfrm>
            <a:off x="0" y="0"/>
            <a:ext cx="9144000" cy="11430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219456" y="219456"/>
            <a:ext cx="4133088" cy="804672"/>
          </a:xfrm>
          <a:prstGeom prst="rect">
            <a:avLst/>
          </a:prstGeom>
        </p:spPr>
        <p:txBody>
          <a:bodyPr/>
          <a:lstStyle>
            <a:lvl1pPr>
              <a:defRPr sz="1600" b="0" i="0">
                <a:solidFill>
                  <a:schemeClr val="accent2"/>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37160" y="1133856"/>
            <a:ext cx="8049578" cy="3361944"/>
          </a:xfrm>
          <a:prstGeom prst="rect">
            <a:avLst/>
          </a:prstGeom>
        </p:spPr>
        <p:txBody>
          <a:bodyPr/>
          <a:lstStyle>
            <a:lvl1pPr>
              <a:lnSpc>
                <a:spcPct val="90000"/>
              </a:lnSpc>
              <a:defRPr sz="8800" b="0" i="0">
                <a:solidFill>
                  <a:schemeClr val="accent2"/>
                </a:solidFill>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7436952"/>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Fact_number_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DFCA1B-9FC9-7DEF-C8D8-46BF05B0515C}"/>
              </a:ext>
            </a:extLst>
          </p:cNvPr>
          <p:cNvSpPr/>
          <p:nvPr userDrawn="1"/>
        </p:nvSpPr>
        <p:spPr bwMode="auto">
          <a:xfrm>
            <a:off x="0" y="0"/>
            <a:ext cx="9144000" cy="51435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6" name="Text Placeholder"/>
          <p:cNvSpPr>
            <a:spLocks noGrp="1"/>
          </p:cNvSpPr>
          <p:nvPr>
            <p:ph type="body" sz="quarter" idx="12"/>
          </p:nvPr>
        </p:nvSpPr>
        <p:spPr>
          <a:xfrm>
            <a:off x="137160" y="166686"/>
            <a:ext cx="8049578" cy="4329113"/>
          </a:xfrm>
          <a:prstGeom prst="rect">
            <a:avLst/>
          </a:prstGeom>
        </p:spPr>
        <p:txBody>
          <a:bodyPr/>
          <a:lstStyle>
            <a:lvl1pPr>
              <a:lnSpc>
                <a:spcPct val="90000"/>
              </a:lnSpc>
              <a:defRPr sz="8800" b="0" i="0">
                <a:solidFill>
                  <a:schemeClr val="accent2"/>
                </a:solidFill>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9462171"/>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Fact_number_3">
    <p:spTree>
      <p:nvGrpSpPr>
        <p:cNvPr id="1" name=""/>
        <p:cNvGrpSpPr/>
        <p:nvPr/>
      </p:nvGrpSpPr>
      <p:grpSpPr>
        <a:xfrm>
          <a:off x="0" y="0"/>
          <a:ext cx="0" cy="0"/>
          <a:chOff x="0" y="0"/>
          <a:chExt cx="0" cy="0"/>
        </a:xfrm>
      </p:grpSpPr>
      <p:sp>
        <p:nvSpPr>
          <p:cNvPr id="2" name="Title"/>
          <p:cNvSpPr>
            <a:spLocks noGrp="1"/>
          </p:cNvSpPr>
          <p:nvPr>
            <p:ph type="title"/>
          </p:nvPr>
        </p:nvSpPr>
        <p:spPr>
          <a:xfrm>
            <a:off x="137161" y="163582"/>
            <a:ext cx="7392352" cy="4404360"/>
          </a:xfrm>
          <a:prstGeom prst="rect">
            <a:avLst/>
          </a:prstGeom>
        </p:spPr>
        <p:txBody>
          <a:bodyPr/>
          <a:lstStyle>
            <a:lvl1pPr>
              <a:defRPr sz="8800" b="0" i="0">
                <a:solidFill>
                  <a:schemeClr val="accent2"/>
                </a:solidFill>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latin typeface="IBM Plex Sans" panose="020B05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91032927"/>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Fact_number_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7E09E99-B8C8-A2CA-F1F4-5EFDB9EF47FA}"/>
              </a:ext>
            </a:extLst>
          </p:cNvPr>
          <p:cNvGrpSpPr/>
          <p:nvPr userDrawn="1"/>
        </p:nvGrpSpPr>
        <p:grpSpPr>
          <a:xfrm>
            <a:off x="-16069" y="-24922"/>
            <a:ext cx="9191968" cy="3019648"/>
            <a:chOff x="-16069" y="-10634"/>
            <a:chExt cx="9191968" cy="3019648"/>
          </a:xfrm>
        </p:grpSpPr>
        <p:pic>
          <p:nvPicPr>
            <p:cNvPr id="6" name="Graphic 5">
              <a:extLst>
                <a:ext uri="{FF2B5EF4-FFF2-40B4-BE49-F238E27FC236}">
                  <a16:creationId xmlns:a16="http://schemas.microsoft.com/office/drawing/2014/main" id="{801D76E3-E9DC-2557-F319-32ABD3403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4" y="-10634"/>
              <a:ext cx="9183279" cy="3019647"/>
            </a:xfrm>
            <a:prstGeom prst="rect">
              <a:avLst/>
            </a:prstGeom>
          </p:spPr>
        </p:pic>
        <p:pic>
          <p:nvPicPr>
            <p:cNvPr id="7" name="Picture 6" descr="A silhouette of a mountain&#10;&#10;Description automatically generated with low confidence">
              <a:extLst>
                <a:ext uri="{FF2B5EF4-FFF2-40B4-BE49-F238E27FC236}">
                  <a16:creationId xmlns:a16="http://schemas.microsoft.com/office/drawing/2014/main" id="{5250861F-1F1A-88DC-7D58-100634EFE2D5}"/>
                </a:ext>
              </a:extLst>
            </p:cNvPr>
            <p:cNvPicPr>
              <a:picLocks noChangeAspect="1"/>
            </p:cNvPicPr>
            <p:nvPr/>
          </p:nvPicPr>
          <p:blipFill>
            <a:blip r:embed="rId4"/>
            <a:stretch>
              <a:fillRect/>
            </a:stretch>
          </p:blipFill>
          <p:spPr>
            <a:xfrm>
              <a:off x="-16069" y="-10633"/>
              <a:ext cx="9191968" cy="3019647"/>
            </a:xfrm>
            <a:prstGeom prst="rect">
              <a:avLst/>
            </a:prstGeom>
          </p:spPr>
        </p:pic>
      </p:grpSp>
      <p:sp>
        <p:nvSpPr>
          <p:cNvPr id="8" name="Rectangle 7">
            <a:extLst>
              <a:ext uri="{FF2B5EF4-FFF2-40B4-BE49-F238E27FC236}">
                <a16:creationId xmlns:a16="http://schemas.microsoft.com/office/drawing/2014/main" id="{3F802E37-201C-32D0-016D-7CE893D79FD1}"/>
              </a:ext>
            </a:extLst>
          </p:cNvPr>
          <p:cNvSpPr/>
          <p:nvPr userDrawn="1"/>
        </p:nvSpPr>
        <p:spPr bwMode="auto">
          <a:xfrm>
            <a:off x="0" y="1028700"/>
            <a:ext cx="9144000" cy="41148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210313" y="1628774"/>
            <a:ext cx="7019162" cy="2867025"/>
          </a:xfrm>
          <a:prstGeom prst="rect">
            <a:avLst/>
          </a:prstGeom>
        </p:spPr>
        <p:txBody>
          <a:bodyPr/>
          <a:lstStyle>
            <a:lvl1pPr>
              <a:defRPr sz="6600">
                <a:solidFill>
                  <a:schemeClr val="accent2"/>
                </a:solidFill>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latin typeface="IBM Plex Sans" panose="020B0503050203000203" pitchFamily="34" charset="0"/>
              </a:defRPr>
            </a:lvl1pPr>
          </a:lstStyle>
          <a:p>
            <a:r>
              <a:rPr lang="en-US" dirty="0"/>
              <a:t>© 2023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1026930"/>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Block_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80D2D3-87F3-D1D4-FC63-F944774013C0}"/>
              </a:ext>
            </a:extLst>
          </p:cNvPr>
          <p:cNvSpPr/>
          <p:nvPr userDrawn="1"/>
        </p:nvSpPr>
        <p:spPr bwMode="auto">
          <a:xfrm>
            <a:off x="4572000" y="0"/>
            <a:ext cx="4572000" cy="51435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4294632"/>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791456" y="201168"/>
            <a:ext cx="4123944" cy="4294632"/>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2642383"/>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01FEFA-F679-6CAB-1456-ADDC2F08A753}"/>
              </a:ext>
            </a:extLst>
          </p:cNvPr>
          <p:cNvSpPr/>
          <p:nvPr userDrawn="1"/>
        </p:nvSpPr>
        <p:spPr bwMode="auto">
          <a:xfrm>
            <a:off x="0" y="0"/>
            <a:ext cx="2914650" cy="51435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pic>
        <p:nvPicPr>
          <p:cNvPr id="9" name="Picture 8" descr="A silhouette of a mountain&#10;&#10;Description automatically generated with low confidence">
            <a:extLst>
              <a:ext uri="{FF2B5EF4-FFF2-40B4-BE49-F238E27FC236}">
                <a16:creationId xmlns:a16="http://schemas.microsoft.com/office/drawing/2014/main" id="{1225D540-F43D-B7DE-024E-AF0D23772F93}"/>
              </a:ext>
            </a:extLst>
          </p:cNvPr>
          <p:cNvPicPr>
            <a:picLocks noChangeAspect="1"/>
          </p:cNvPicPr>
          <p:nvPr/>
        </p:nvPicPr>
        <p:blipFill rotWithShape="1">
          <a:blip r:embed="rId2"/>
          <a:srcRect l="32009" t="-1" r="12150" b="163"/>
          <a:stretch/>
        </p:blipFill>
        <p:spPr>
          <a:xfrm rot="16200000">
            <a:off x="-1076265" y="1054576"/>
            <a:ext cx="5148000" cy="3024000"/>
          </a:xfrm>
          <a:prstGeom prst="rect">
            <a:avLst/>
          </a:prstGeom>
        </p:spPr>
      </p:pic>
      <p:sp>
        <p:nvSpPr>
          <p:cNvPr id="2" name="Title"/>
          <p:cNvSpPr>
            <a:spLocks noGrp="1"/>
          </p:cNvSpPr>
          <p:nvPr>
            <p:ph type="title"/>
          </p:nvPr>
        </p:nvSpPr>
        <p:spPr>
          <a:xfrm>
            <a:off x="481774" y="634662"/>
            <a:ext cx="2318576" cy="1594187"/>
          </a:xfrm>
          <a:prstGeom prst="rect">
            <a:avLst/>
          </a:prstGeom>
        </p:spPr>
        <p:txBody>
          <a:bodyPr/>
          <a:lstStyle>
            <a:lvl1pPr>
              <a:lnSpc>
                <a:spcPct val="100000"/>
              </a:lnSpc>
              <a:defRPr sz="3200" b="0" i="0">
                <a:solidFill>
                  <a:schemeClr val="tx1"/>
                </a:solidFill>
                <a:latin typeface="IBM Plex Sans Light" panose="020B0403050203000203" pitchFamily="34" charset="0"/>
              </a:defRPr>
            </a:lvl1pPr>
          </a:lstStyle>
          <a:p>
            <a:r>
              <a:rPr lang="en-US" dirty="0"/>
              <a:t>Click to edit Master title style</a:t>
            </a:r>
          </a:p>
        </p:txBody>
      </p:sp>
      <p:sp>
        <p:nvSpPr>
          <p:cNvPr id="6" name="Text Placeholder 2"/>
          <p:cNvSpPr>
            <a:spLocks noGrp="1"/>
          </p:cNvSpPr>
          <p:nvPr>
            <p:ph type="body" sz="quarter" idx="12"/>
          </p:nvPr>
        </p:nvSpPr>
        <p:spPr>
          <a:xfrm>
            <a:off x="3282124" y="634662"/>
            <a:ext cx="5633209" cy="3861138"/>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549929"/>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01FEFA-F679-6CAB-1456-ADDC2F08A753}"/>
              </a:ext>
            </a:extLst>
          </p:cNvPr>
          <p:cNvSpPr/>
          <p:nvPr userDrawn="1"/>
        </p:nvSpPr>
        <p:spPr bwMode="auto">
          <a:xfrm>
            <a:off x="0" y="0"/>
            <a:ext cx="2914650" cy="51435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98037" y="634662"/>
            <a:ext cx="2318576" cy="1594187"/>
          </a:xfrm>
          <a:prstGeom prst="rect">
            <a:avLst/>
          </a:prstGeom>
        </p:spPr>
        <p:txBody>
          <a:bodyPr/>
          <a:lstStyle>
            <a:lvl1pPr>
              <a:lnSpc>
                <a:spcPct val="100000"/>
              </a:lnSpc>
              <a:defRPr sz="3200" b="0" i="0">
                <a:solidFill>
                  <a:schemeClr val="tx1"/>
                </a:solidFill>
                <a:latin typeface="IBM Plex Sans Light" panose="020B0403050203000203" pitchFamily="34" charset="0"/>
              </a:defRPr>
            </a:lvl1pPr>
          </a:lstStyle>
          <a:p>
            <a:r>
              <a:rPr lang="en-US" dirty="0"/>
              <a:t>Click to edit Master title style</a:t>
            </a:r>
          </a:p>
        </p:txBody>
      </p:sp>
      <p:sp>
        <p:nvSpPr>
          <p:cNvPr id="6" name="Text Placeholder 2"/>
          <p:cNvSpPr>
            <a:spLocks noGrp="1"/>
          </p:cNvSpPr>
          <p:nvPr>
            <p:ph type="body" sz="quarter" idx="12"/>
          </p:nvPr>
        </p:nvSpPr>
        <p:spPr>
          <a:xfrm>
            <a:off x="3282124" y="634662"/>
            <a:ext cx="5633209" cy="3861138"/>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9854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7713586"/>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E1F392-33F5-2C5E-894D-A0C02F21264B}"/>
              </a:ext>
            </a:extLst>
          </p:cNvPr>
          <p:cNvSpPr/>
          <p:nvPr userDrawn="1"/>
        </p:nvSpPr>
        <p:spPr bwMode="auto">
          <a:xfrm>
            <a:off x="0" y="0"/>
            <a:ext cx="9144000" cy="11430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4672"/>
          </a:xfrm>
          <a:prstGeom prst="rect">
            <a:avLst/>
          </a:prstGeom>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2503431"/>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Title, text (four columns)_colo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B628E-105D-9F17-3B7C-54CCADCB378E}"/>
              </a:ext>
            </a:extLst>
          </p:cNvPr>
          <p:cNvSpPr/>
          <p:nvPr userDrawn="1"/>
        </p:nvSpPr>
        <p:spPr bwMode="auto">
          <a:xfrm>
            <a:off x="-14220" y="1135000"/>
            <a:ext cx="2314509" cy="4037076"/>
          </a:xfrm>
          <a:prstGeom prst="rect">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9" name="Rectangle 8">
            <a:extLst>
              <a:ext uri="{FF2B5EF4-FFF2-40B4-BE49-F238E27FC236}">
                <a16:creationId xmlns:a16="http://schemas.microsoft.com/office/drawing/2014/main" id="{F91253E6-5156-50D8-CCA0-037DB1890DCE}"/>
              </a:ext>
            </a:extLst>
          </p:cNvPr>
          <p:cNvSpPr/>
          <p:nvPr userDrawn="1"/>
        </p:nvSpPr>
        <p:spPr bwMode="auto">
          <a:xfrm>
            <a:off x="2286001" y="1135000"/>
            <a:ext cx="2271713" cy="4037076"/>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1" name="Rectangle 10">
            <a:extLst>
              <a:ext uri="{FF2B5EF4-FFF2-40B4-BE49-F238E27FC236}">
                <a16:creationId xmlns:a16="http://schemas.microsoft.com/office/drawing/2014/main" id="{DFC9CA5F-FF36-F00C-BC77-450E72B67B0F}"/>
              </a:ext>
            </a:extLst>
          </p:cNvPr>
          <p:cNvSpPr/>
          <p:nvPr userDrawn="1"/>
        </p:nvSpPr>
        <p:spPr bwMode="auto">
          <a:xfrm>
            <a:off x="4557714" y="1135000"/>
            <a:ext cx="2271713" cy="4037076"/>
          </a:xfrm>
          <a:prstGeom prst="rect">
            <a:avLst/>
          </a:prstGeom>
          <a:solidFill>
            <a:schemeClr val="accent2">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13" name="Rectangle 12">
            <a:extLst>
              <a:ext uri="{FF2B5EF4-FFF2-40B4-BE49-F238E27FC236}">
                <a16:creationId xmlns:a16="http://schemas.microsoft.com/office/drawing/2014/main" id="{EF2B6FDD-ACFA-6719-B978-3518A3513489}"/>
              </a:ext>
            </a:extLst>
          </p:cNvPr>
          <p:cNvSpPr/>
          <p:nvPr userDrawn="1"/>
        </p:nvSpPr>
        <p:spPr bwMode="auto">
          <a:xfrm>
            <a:off x="6829427" y="1135000"/>
            <a:ext cx="2328861" cy="4037076"/>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5" name="Rectangle 4">
            <a:extLst>
              <a:ext uri="{FF2B5EF4-FFF2-40B4-BE49-F238E27FC236}">
                <a16:creationId xmlns:a16="http://schemas.microsoft.com/office/drawing/2014/main" id="{30E1F392-33F5-2C5E-894D-A0C02F21264B}"/>
              </a:ext>
            </a:extLst>
          </p:cNvPr>
          <p:cNvSpPr/>
          <p:nvPr userDrawn="1"/>
        </p:nvSpPr>
        <p:spPr bwMode="auto">
          <a:xfrm>
            <a:off x="0" y="0"/>
            <a:ext cx="9144000" cy="1143000"/>
          </a:xfrm>
          <a:prstGeom prst="rect">
            <a:avLst/>
          </a:prstGeom>
          <a:solidFill>
            <a:srgbClr val="EDF4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p:cNvSpPr>
            <a:spLocks noGrp="1"/>
          </p:cNvSpPr>
          <p:nvPr>
            <p:ph type="title"/>
          </p:nvPr>
        </p:nvSpPr>
        <p:spPr>
          <a:xfrm>
            <a:off x="210312" y="201168"/>
            <a:ext cx="4142232" cy="804672"/>
          </a:xfrm>
          <a:prstGeom prst="rect">
            <a:avLst/>
          </a:prstGeom>
        </p:spPr>
        <p:txBody>
          <a:bodyPr/>
          <a:lstStyle>
            <a:lvl1pPr>
              <a:defRPr b="0" i="0">
                <a:solidFill>
                  <a:schemeClr val="tx1"/>
                </a:solidFill>
                <a:latin typeface="IBM Plex Sans Light" panose="020B0403050203000203" pitchFamily="34" charset="0"/>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a:prstGeom prst="rect">
            <a:avLst/>
          </a:prstGeom>
        </p:spPr>
        <p:txBody>
          <a:bodyPr/>
          <a:lstStyle>
            <a:lvl1pPr>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a:prstGeom prst="rect">
            <a:avLst/>
          </a:prstGeom>
        </p:spPr>
        <p:txBody>
          <a:bodyPr/>
          <a:lstStyle>
            <a:lvl1pPr>
              <a:lnSpc>
                <a:spcPct val="120000"/>
              </a:lnSpc>
              <a:defRPr b="0" i="0">
                <a:solidFill>
                  <a:schemeClr val="bg1"/>
                </a:solidFill>
                <a:latin typeface="IBM Plex Sans Light" panose="020B0403050203000203" pitchFamily="34" charset="0"/>
              </a:defRPr>
            </a:lvl1pPr>
            <a:lvl2pPr>
              <a:buClr>
                <a:schemeClr val="bg1"/>
              </a:buClr>
              <a:defRPr b="0" i="0">
                <a:solidFill>
                  <a:schemeClr val="bg1"/>
                </a:solidFill>
                <a:latin typeface="IBM Plex Sans Light" panose="020B0403050203000203" pitchFamily="34" charset="0"/>
              </a:defRPr>
            </a:lvl2pPr>
            <a:lvl3pPr>
              <a:buClr>
                <a:schemeClr val="bg1"/>
              </a:buClr>
              <a:defRPr b="0" i="0">
                <a:solidFill>
                  <a:schemeClr val="bg1"/>
                </a:solidFill>
                <a:latin typeface="IBM Plex Sans Light" panose="020B0403050203000203" pitchFamily="34" charset="0"/>
              </a:defRPr>
            </a:lvl3pPr>
            <a:lvl4pPr>
              <a:buClr>
                <a:schemeClr val="bg1"/>
              </a:buClr>
              <a:defRPr b="0" i="0">
                <a:solidFill>
                  <a:schemeClr val="bg1"/>
                </a:solidFill>
                <a:latin typeface="IBM Plex Sans Light" panose="020B0403050203000203" pitchFamily="34" charset="0"/>
              </a:defRPr>
            </a:lvl4pPr>
            <a:lvl5pPr>
              <a:buClr>
                <a:schemeClr val="bg1"/>
              </a:buClr>
              <a:defRPr b="0" i="0">
                <a:solidFill>
                  <a:schemeClr val="bg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8042407"/>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a:prstGeom prst="rect">
            <a:avLst/>
          </a:prstGeom>
        </p:spPr>
        <p:txBody>
          <a:bodyPr/>
          <a:lstStyle>
            <a:lvl1pPr>
              <a:lnSpc>
                <a:spcPct val="120000"/>
              </a:lnSpc>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a:prstGeom prst="rect">
            <a:avLst/>
          </a:prstGeo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8970186"/>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a:prstGeom prst="rect">
            <a:avLst/>
          </a:prstGeom>
        </p:spPr>
        <p:txBody>
          <a:bodyPr/>
          <a:lstStyle>
            <a:lvl1pPr>
              <a:lnSpc>
                <a:spcPct val="120000"/>
              </a:lnSpc>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0927803"/>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2787202"/>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Insight, text, boxes_color">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lvl1pPr>
              <a:defRPr b="0" i="0">
                <a:solidFill>
                  <a:schemeClr val="tx1"/>
                </a:solidFill>
                <a:latin typeface="IBM Plex Sans Light" panose="020B0403050203000203" pitchFamily="34" charset="0"/>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a:prstGeom prst="rect">
            <a:avLst/>
          </a:prstGeom>
        </p:spPr>
        <p:txBody>
          <a:bodyPr/>
          <a:lstStyle>
            <a:lvl1pPr marL="0">
              <a:lnSpc>
                <a:spcPct val="120000"/>
              </a:lnSpc>
              <a:defRPr b="0" i="0">
                <a:solidFill>
                  <a:schemeClr val="tx1"/>
                </a:solidFill>
                <a:latin typeface="IBM Plex Sans Light" panose="020B0403050203000203" pitchFamily="34" charset="0"/>
              </a:defRPr>
            </a:lvl1pPr>
            <a:lvl2pPr>
              <a:defRPr b="0" i="0">
                <a:solidFill>
                  <a:schemeClr val="tx1"/>
                </a:solidFill>
                <a:latin typeface="IBM Plex Sans Light" panose="020B0403050203000203" pitchFamily="34" charset="0"/>
              </a:defRPr>
            </a:lvl2pPr>
            <a:lvl3pPr>
              <a:defRPr b="0" i="0">
                <a:solidFill>
                  <a:schemeClr val="tx1"/>
                </a:solidFill>
                <a:latin typeface="IBM Plex Sans Light" panose="020B0403050203000203" pitchFamily="34" charset="0"/>
              </a:defRPr>
            </a:lvl3pPr>
            <a:lvl4pPr>
              <a:defRPr b="0" i="0">
                <a:solidFill>
                  <a:schemeClr val="tx1"/>
                </a:solidFill>
                <a:latin typeface="IBM Plex Sans Light" panose="020B0403050203000203" pitchFamily="34" charset="0"/>
              </a:defRPr>
            </a:lvl4pPr>
            <a:lvl5pPr>
              <a:defRPr b="0" i="0">
                <a:solidFill>
                  <a:schemeClr val="tx1"/>
                </a:solidFill>
                <a:latin typeface="IBM Plex Sans Light" panose="020B0403050203000203" pitchFamily="34" charset="0"/>
              </a:defRPr>
            </a:lvl5pPr>
          </a:lstStyle>
          <a:p>
            <a:pPr lvl="0"/>
            <a:r>
              <a:rPr lang="en-US" dirty="0"/>
              <a:t>Click to edit Master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prstGeom prst="rect">
            <a:avLst/>
          </a:prstGeom>
          <a:solidFill>
            <a:srgbClr val="EDF4FF"/>
          </a:solidFill>
          <a:ln>
            <a:noFill/>
          </a:ln>
        </p:spPr>
        <p:txBody>
          <a:bodyPr lIns="219456" tIns="201168" rIns="228600" bIns="228600"/>
          <a:lstStyle>
            <a:lvl1pPr>
              <a:lnSpc>
                <a:spcPct val="120000"/>
              </a:lnSpc>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prstGeom prst="rect">
            <a:avLst/>
          </a:prstGeom>
          <a:solidFill>
            <a:srgbClr val="A6C8FF"/>
          </a:solidFill>
          <a:ln>
            <a:noFill/>
          </a:ln>
        </p:spPr>
        <p:txBody>
          <a:bodyPr lIns="219456" tIns="201168" rIns="228600" bIns="228600"/>
          <a:lstStyle>
            <a:lvl1pPr>
              <a:lnSpc>
                <a:spcPct val="120000"/>
              </a:lnSpc>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prstGeom prst="rect">
            <a:avLst/>
          </a:prstGeom>
          <a:solidFill>
            <a:srgbClr val="D9FBFB"/>
          </a:solidFill>
          <a:ln>
            <a:noFill/>
          </a:ln>
        </p:spPr>
        <p:txBody>
          <a:bodyPr lIns="219456" tIns="201168" rIns="228600" bIns="228600"/>
          <a:lstStyle>
            <a:lvl1pPr>
              <a:lnSpc>
                <a:spcPct val="120000"/>
              </a:lnSpc>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b="0" i="0">
                <a:solidFill>
                  <a:schemeClr val="tx1"/>
                </a:solidFill>
                <a:latin typeface="IBM Plex Sans Light" panose="020B0403050203000203" pitchFamily="34" charset="0"/>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14720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prstGeom prst="rect">
            <a:avLst/>
          </a:prstGeo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prstGeom prst="rect">
            <a:avLst/>
          </a:prstGeom>
          <a:noFill/>
          <a:ln>
            <a:noFill/>
          </a:ln>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prstGeom prst="rect">
            <a:avLst/>
          </a:prstGeom>
          <a:noFill/>
          <a:ln>
            <a:noFill/>
          </a:ln>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prstGeom prst="rect">
            <a:avLst/>
          </a:prstGeom>
          <a:noFill/>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prstGeom prst="rect">
            <a:avLst/>
          </a:prstGeom>
          <a:noFill/>
          <a:ln>
            <a:noFill/>
          </a:ln>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6065450"/>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Boxes (1 large, 4 small)_color">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prstGeom prst="rect">
            <a:avLst/>
          </a:prstGeo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prstGeom prst="rect">
            <a:avLst/>
          </a:prstGeom>
          <a:solidFill>
            <a:schemeClr val="accent2">
              <a:lumMod val="20000"/>
              <a:lumOff val="80000"/>
            </a:schemeClr>
          </a:solidFill>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286001" y="2570163"/>
            <a:ext cx="2286000" cy="2573337"/>
          </a:xfrm>
          <a:prstGeom prst="rect">
            <a:avLst/>
          </a:prstGeom>
          <a:solidFill>
            <a:schemeClr val="accent2">
              <a:lumMod val="40000"/>
              <a:lumOff val="60000"/>
            </a:schemeClr>
          </a:solidFill>
          <a:ln>
            <a:noFill/>
          </a:ln>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4572000" y="2570162"/>
            <a:ext cx="2286000" cy="2573338"/>
          </a:xfrm>
          <a:prstGeom prst="rect">
            <a:avLst/>
          </a:prstGeom>
          <a:solidFill>
            <a:schemeClr val="accent2">
              <a:lumMod val="60000"/>
              <a:lumOff val="40000"/>
            </a:schemeClr>
          </a:solidFill>
          <a:ln>
            <a:noFill/>
          </a:ln>
        </p:spPr>
        <p:txBody>
          <a:bodyPr lIns="219456" tIns="201168" rIns="228600" bIns="228600"/>
          <a:lstStyle>
            <a:lvl1pPr>
              <a:lnSpc>
                <a:spcPct val="120000"/>
              </a:lnSpc>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prstGeom prst="rect">
            <a:avLst/>
          </a:prstGeom>
          <a:solidFill>
            <a:schemeClr val="accent2"/>
          </a:solidFill>
          <a:ln>
            <a:noFill/>
          </a:ln>
        </p:spPr>
        <p:txBody>
          <a:bodyPr lIns="219456" tIns="201168" rIns="228600" bIns="228600"/>
          <a:lstStyle>
            <a:lvl1pPr>
              <a:lnSpc>
                <a:spcPct val="120000"/>
              </a:lnSpc>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265249"/>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Title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prstGeom prst="rect">
            <a:avLst/>
          </a:prstGeom>
          <a:solidFill>
            <a:srgbClr val="EDF4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a:prstGeom prst="rect">
            <a:avLst/>
          </a:prstGeo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9722492"/>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Title (box) white">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646043"/>
          </a:xfrm>
          <a:prstGeom prst="rect">
            <a:avLst/>
          </a:prstGeom>
          <a:no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6945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70717"/>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prstGeom prst="rect">
            <a:avLst/>
          </a:prstGeo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prstGeom prst="rect">
            <a:avLst/>
          </a:prstGeo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prstGeom prst="rect">
            <a:avLst/>
          </a:prstGeo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prstGeom prst="rect">
            <a:avLst/>
          </a:prstGeo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2300713"/>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lvl1pPr>
              <a:defRPr>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a:prstGeom prst="rect">
            <a:avLst/>
          </a:prstGeo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a:prstGeom prst="rect">
            <a:avLst/>
          </a:prstGeo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2348058"/>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83347904"/>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2801405673"/>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3692979061"/>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417323913"/>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371478" y="366117"/>
            <a:ext cx="8401051" cy="316774"/>
          </a:xfrm>
        </p:spPr>
        <p:txBody>
          <a:bodyPr lIns="0" tIns="0" rIns="0" bIns="0">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dirty="0"/>
              <a:t>© 2022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Tree>
    <p:extLst>
      <p:ext uri="{BB962C8B-B14F-4D97-AF65-F5344CB8AC3E}">
        <p14:creationId xmlns:p14="http://schemas.microsoft.com/office/powerpoint/2010/main" val="3699581107"/>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0" y="0"/>
            <a:ext cx="9143999" cy="495135"/>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4702784"/>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8"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1" y="237905"/>
            <a:ext cx="2874168" cy="2972223"/>
          </a:xfrm>
        </p:spPr>
        <p:txBody>
          <a:bodyPr/>
          <a:lstStyle/>
          <a:p>
            <a:pPr lvl="4"/>
            <a:r>
              <a:rPr lang="en-US" dirty="0"/>
              <a:t>Fifth level</a:t>
            </a:r>
          </a:p>
        </p:txBody>
      </p:sp>
    </p:spTree>
    <p:extLst>
      <p:ext uri="{BB962C8B-B14F-4D97-AF65-F5344CB8AC3E}">
        <p14:creationId xmlns:p14="http://schemas.microsoft.com/office/powerpoint/2010/main" val="2617840697"/>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5" y="4705254"/>
            <a:ext cx="521587" cy="208108"/>
          </a:xfrm>
          <a:prstGeom prst="rect">
            <a:avLst/>
          </a:prstGeom>
        </p:spPr>
      </p:pic>
    </p:spTree>
    <p:extLst>
      <p:ext uri="{BB962C8B-B14F-4D97-AF65-F5344CB8AC3E}">
        <p14:creationId xmlns:p14="http://schemas.microsoft.com/office/powerpoint/2010/main" val="10457281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76729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3536933494"/>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21467826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9"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3235114499"/>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9" y="459"/>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43398292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053975802"/>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650947525"/>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9"/>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996834907"/>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5" y="4705254"/>
            <a:ext cx="521587" cy="208108"/>
          </a:xfrm>
          <a:prstGeom prst="rect">
            <a:avLst/>
          </a:prstGeom>
        </p:spPr>
      </p:pic>
    </p:spTree>
    <p:extLst>
      <p:ext uri="{BB962C8B-B14F-4D97-AF65-F5344CB8AC3E}">
        <p14:creationId xmlns:p14="http://schemas.microsoft.com/office/powerpoint/2010/main" val="1815586682"/>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342628"/>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5" indent="0">
              <a:buNone/>
              <a:defRPr/>
            </a:lvl3pPr>
            <a:lvl4pPr marL="434960" indent="0">
              <a:buNone/>
              <a:defRPr/>
            </a:lvl4pPr>
            <a:lvl5pPr marL="631802"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5" indent="0">
              <a:buNone/>
              <a:defRPr/>
            </a:lvl3pPr>
            <a:lvl4pPr marL="434960" indent="0">
              <a:buNone/>
              <a:defRPr/>
            </a:lvl4pPr>
            <a:lvl5pPr marL="631802"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3641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9030938"/>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9697226"/>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4063245"/>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8006756"/>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5562535" cy="429463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8886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1796682"/>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9"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2277306"/>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3735907"/>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4118124"/>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641638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61285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1812334"/>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6510074"/>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7256852"/>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2894568"/>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311569"/>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4572000" y="2570165"/>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3"/>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4"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9470196"/>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2570165"/>
            <a:ext cx="4572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4572000" y="2570165"/>
            <a:ext cx="4572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4"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3"/>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790855"/>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2570165"/>
            <a:ext cx="2286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2286001" y="2570165"/>
            <a:ext cx="2286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3"/>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714069"/>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3812"/>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13718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482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311253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347143"/>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5260832"/>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5718145"/>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0277360"/>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912555"/>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5621089"/>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0473391"/>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327395"/>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05" indent="0">
              <a:buNone/>
              <a:defRPr/>
            </a:lvl3pPr>
            <a:lvl4pPr marL="434960" indent="0">
              <a:buNone/>
              <a:defRPr/>
            </a:lvl4pPr>
            <a:lvl5pPr marL="631802"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984223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6" cy="517731"/>
          </a:xfrm>
          <a:prstGeom prst="rect">
            <a:avLst/>
          </a:prstGeom>
        </p:spPr>
      </p:pic>
    </p:spTree>
    <p:extLst>
      <p:ext uri="{BB962C8B-B14F-4D97-AF65-F5344CB8AC3E}">
        <p14:creationId xmlns:p14="http://schemas.microsoft.com/office/powerpoint/2010/main" val="3804282204"/>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200" y="2312885"/>
            <a:ext cx="1297604" cy="517731"/>
          </a:xfrm>
          <a:prstGeom prst="rect">
            <a:avLst/>
          </a:prstGeom>
        </p:spPr>
      </p:pic>
    </p:spTree>
    <p:extLst>
      <p:ext uri="{BB962C8B-B14F-4D97-AF65-F5344CB8AC3E}">
        <p14:creationId xmlns:p14="http://schemas.microsoft.com/office/powerpoint/2010/main" val="25881748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1103521"/>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6"/>
            <a:ext cx="1297606" cy="517732"/>
          </a:xfrm>
          <a:prstGeom prst="rect">
            <a:avLst/>
          </a:prstGeom>
        </p:spPr>
      </p:pic>
    </p:spTree>
    <p:extLst>
      <p:ext uri="{BB962C8B-B14F-4D97-AF65-F5344CB8AC3E}">
        <p14:creationId xmlns:p14="http://schemas.microsoft.com/office/powerpoint/2010/main" val="42788991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43101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540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42060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11284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97723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3763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62150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9267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21.xml"/><Relationship Id="rId18" Type="http://schemas.openxmlformats.org/officeDocument/2006/relationships/slideLayout" Target="../slideLayouts/slideLayout426.xml"/><Relationship Id="rId26" Type="http://schemas.openxmlformats.org/officeDocument/2006/relationships/slideLayout" Target="../slideLayouts/slideLayout434.xml"/><Relationship Id="rId39" Type="http://schemas.openxmlformats.org/officeDocument/2006/relationships/slideLayout" Target="../slideLayouts/slideLayout447.xml"/><Relationship Id="rId21" Type="http://schemas.openxmlformats.org/officeDocument/2006/relationships/slideLayout" Target="../slideLayouts/slideLayout429.xml"/><Relationship Id="rId34" Type="http://schemas.openxmlformats.org/officeDocument/2006/relationships/slideLayout" Target="../slideLayouts/slideLayout442.xml"/><Relationship Id="rId42" Type="http://schemas.openxmlformats.org/officeDocument/2006/relationships/slideLayout" Target="../slideLayouts/slideLayout450.xml"/><Relationship Id="rId7" Type="http://schemas.openxmlformats.org/officeDocument/2006/relationships/slideLayout" Target="../slideLayouts/slideLayout41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20" Type="http://schemas.openxmlformats.org/officeDocument/2006/relationships/slideLayout" Target="../slideLayouts/slideLayout428.xml"/><Relationship Id="rId29" Type="http://schemas.openxmlformats.org/officeDocument/2006/relationships/slideLayout" Target="../slideLayouts/slideLayout437.xml"/><Relationship Id="rId41" Type="http://schemas.openxmlformats.org/officeDocument/2006/relationships/slideLayout" Target="../slideLayouts/slideLayout449.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24" Type="http://schemas.openxmlformats.org/officeDocument/2006/relationships/slideLayout" Target="../slideLayouts/slideLayout432.xml"/><Relationship Id="rId32" Type="http://schemas.openxmlformats.org/officeDocument/2006/relationships/slideLayout" Target="../slideLayouts/slideLayout440.xml"/><Relationship Id="rId37" Type="http://schemas.openxmlformats.org/officeDocument/2006/relationships/slideLayout" Target="../slideLayouts/slideLayout445.xml"/><Relationship Id="rId40" Type="http://schemas.openxmlformats.org/officeDocument/2006/relationships/slideLayout" Target="../slideLayouts/slideLayout448.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23" Type="http://schemas.openxmlformats.org/officeDocument/2006/relationships/slideLayout" Target="../slideLayouts/slideLayout431.xml"/><Relationship Id="rId28" Type="http://schemas.openxmlformats.org/officeDocument/2006/relationships/slideLayout" Target="../slideLayouts/slideLayout436.xml"/><Relationship Id="rId36" Type="http://schemas.openxmlformats.org/officeDocument/2006/relationships/slideLayout" Target="../slideLayouts/slideLayout444.xml"/><Relationship Id="rId10" Type="http://schemas.openxmlformats.org/officeDocument/2006/relationships/slideLayout" Target="../slideLayouts/slideLayout418.xml"/><Relationship Id="rId19" Type="http://schemas.openxmlformats.org/officeDocument/2006/relationships/slideLayout" Target="../slideLayouts/slideLayout427.xml"/><Relationship Id="rId31" Type="http://schemas.openxmlformats.org/officeDocument/2006/relationships/slideLayout" Target="../slideLayouts/slideLayout439.xml"/><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 Id="rId22" Type="http://schemas.openxmlformats.org/officeDocument/2006/relationships/slideLayout" Target="../slideLayouts/slideLayout430.xml"/><Relationship Id="rId27" Type="http://schemas.openxmlformats.org/officeDocument/2006/relationships/slideLayout" Target="../slideLayouts/slideLayout435.xml"/><Relationship Id="rId30" Type="http://schemas.openxmlformats.org/officeDocument/2006/relationships/slideLayout" Target="../slideLayouts/slideLayout438.xml"/><Relationship Id="rId35" Type="http://schemas.openxmlformats.org/officeDocument/2006/relationships/slideLayout" Target="../slideLayouts/slideLayout443.xml"/><Relationship Id="rId43" Type="http://schemas.openxmlformats.org/officeDocument/2006/relationships/theme" Target="../theme/theme10.xml"/><Relationship Id="rId8" Type="http://schemas.openxmlformats.org/officeDocument/2006/relationships/slideLayout" Target="../slideLayouts/slideLayout416.xml"/><Relationship Id="rId3" Type="http://schemas.openxmlformats.org/officeDocument/2006/relationships/slideLayout" Target="../slideLayouts/slideLayout411.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5" Type="http://schemas.openxmlformats.org/officeDocument/2006/relationships/slideLayout" Target="../slideLayouts/slideLayout433.xml"/><Relationship Id="rId33" Type="http://schemas.openxmlformats.org/officeDocument/2006/relationships/slideLayout" Target="../slideLayouts/slideLayout441.xml"/><Relationship Id="rId38" Type="http://schemas.openxmlformats.org/officeDocument/2006/relationships/slideLayout" Target="../slideLayouts/slideLayout44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26" Type="http://schemas.openxmlformats.org/officeDocument/2006/relationships/slideLayout" Target="../slideLayouts/slideLayout476.xml"/><Relationship Id="rId39" Type="http://schemas.openxmlformats.org/officeDocument/2006/relationships/slideLayout" Target="../slideLayouts/slideLayout489.xml"/><Relationship Id="rId21" Type="http://schemas.openxmlformats.org/officeDocument/2006/relationships/slideLayout" Target="../slideLayouts/slideLayout471.xml"/><Relationship Id="rId34" Type="http://schemas.openxmlformats.org/officeDocument/2006/relationships/slideLayout" Target="../slideLayouts/slideLayout484.xml"/><Relationship Id="rId42" Type="http://schemas.openxmlformats.org/officeDocument/2006/relationships/slideLayout" Target="../slideLayouts/slideLayout492.xml"/><Relationship Id="rId7" Type="http://schemas.openxmlformats.org/officeDocument/2006/relationships/slideLayout" Target="../slideLayouts/slideLayout45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29" Type="http://schemas.openxmlformats.org/officeDocument/2006/relationships/slideLayout" Target="../slideLayouts/slideLayout479.xml"/><Relationship Id="rId41" Type="http://schemas.openxmlformats.org/officeDocument/2006/relationships/slideLayout" Target="../slideLayouts/slideLayout491.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24" Type="http://schemas.openxmlformats.org/officeDocument/2006/relationships/slideLayout" Target="../slideLayouts/slideLayout474.xml"/><Relationship Id="rId32" Type="http://schemas.openxmlformats.org/officeDocument/2006/relationships/slideLayout" Target="../slideLayouts/slideLayout482.xml"/><Relationship Id="rId37" Type="http://schemas.openxmlformats.org/officeDocument/2006/relationships/slideLayout" Target="../slideLayouts/slideLayout487.xml"/><Relationship Id="rId40" Type="http://schemas.openxmlformats.org/officeDocument/2006/relationships/slideLayout" Target="../slideLayouts/slideLayout490.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28" Type="http://schemas.openxmlformats.org/officeDocument/2006/relationships/slideLayout" Target="../slideLayouts/slideLayout478.xml"/><Relationship Id="rId36" Type="http://schemas.openxmlformats.org/officeDocument/2006/relationships/slideLayout" Target="../slideLayouts/slideLayout486.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31" Type="http://schemas.openxmlformats.org/officeDocument/2006/relationships/slideLayout" Target="../slideLayouts/slideLayout48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slideLayout" Target="../slideLayouts/slideLayout472.xml"/><Relationship Id="rId27" Type="http://schemas.openxmlformats.org/officeDocument/2006/relationships/slideLayout" Target="../slideLayouts/slideLayout477.xml"/><Relationship Id="rId30" Type="http://schemas.openxmlformats.org/officeDocument/2006/relationships/slideLayout" Target="../slideLayouts/slideLayout480.xml"/><Relationship Id="rId35" Type="http://schemas.openxmlformats.org/officeDocument/2006/relationships/slideLayout" Target="../slideLayouts/slideLayout485.xml"/><Relationship Id="rId43" Type="http://schemas.openxmlformats.org/officeDocument/2006/relationships/theme" Target="../theme/theme11.xml"/><Relationship Id="rId8" Type="http://schemas.openxmlformats.org/officeDocument/2006/relationships/slideLayout" Target="../slideLayouts/slideLayout458.xml"/><Relationship Id="rId3" Type="http://schemas.openxmlformats.org/officeDocument/2006/relationships/slideLayout" Target="../slideLayouts/slideLayout453.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5" Type="http://schemas.openxmlformats.org/officeDocument/2006/relationships/slideLayout" Target="../slideLayouts/slideLayout475.xml"/><Relationship Id="rId33" Type="http://schemas.openxmlformats.org/officeDocument/2006/relationships/slideLayout" Target="../slideLayouts/slideLayout483.xml"/><Relationship Id="rId38" Type="http://schemas.openxmlformats.org/officeDocument/2006/relationships/slideLayout" Target="../slideLayouts/slideLayout48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0" Type="http://schemas.openxmlformats.org/officeDocument/2006/relationships/slideLayout" Target="../slideLayouts/slideLayout512.xml"/><Relationship Id="rId29" Type="http://schemas.openxmlformats.org/officeDocument/2006/relationships/slideLayout" Target="../slideLayouts/slideLayout521.xml"/><Relationship Id="rId41" Type="http://schemas.openxmlformats.org/officeDocument/2006/relationships/slideLayout" Target="../slideLayouts/slideLayout533.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theme" Target="../theme/theme12.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9" Type="http://schemas.openxmlformats.org/officeDocument/2006/relationships/slideLayout" Target="../slideLayouts/slideLayout574.xml"/><Relationship Id="rId21" Type="http://schemas.openxmlformats.org/officeDocument/2006/relationships/slideLayout" Target="../slideLayouts/slideLayout556.xml"/><Relationship Id="rId34" Type="http://schemas.openxmlformats.org/officeDocument/2006/relationships/slideLayout" Target="../slideLayouts/slideLayout569.xml"/><Relationship Id="rId42" Type="http://schemas.openxmlformats.org/officeDocument/2006/relationships/slideLayout" Target="../slideLayouts/slideLayout577.xml"/><Relationship Id="rId7" Type="http://schemas.openxmlformats.org/officeDocument/2006/relationships/slideLayout" Target="../slideLayouts/slideLayout542.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41" Type="http://schemas.openxmlformats.org/officeDocument/2006/relationships/slideLayout" Target="../slideLayouts/slideLayout576.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slideLayout" Target="../slideLayouts/slideLayout567.xml"/><Relationship Id="rId37" Type="http://schemas.openxmlformats.org/officeDocument/2006/relationships/slideLayout" Target="../slideLayouts/slideLayout572.xml"/><Relationship Id="rId40" Type="http://schemas.openxmlformats.org/officeDocument/2006/relationships/slideLayout" Target="../slideLayouts/slideLayout575.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36" Type="http://schemas.openxmlformats.org/officeDocument/2006/relationships/slideLayout" Target="../slideLayouts/slideLayout571.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4" Type="http://schemas.openxmlformats.org/officeDocument/2006/relationships/theme" Target="../theme/theme13.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 Id="rId35" Type="http://schemas.openxmlformats.org/officeDocument/2006/relationships/slideLayout" Target="../slideLayouts/slideLayout570.xml"/><Relationship Id="rId43" Type="http://schemas.openxmlformats.org/officeDocument/2006/relationships/slideLayout" Target="../slideLayouts/slideLayout578.xml"/><Relationship Id="rId8" Type="http://schemas.openxmlformats.org/officeDocument/2006/relationships/slideLayout" Target="../slideLayouts/slideLayout543.xml"/><Relationship Id="rId3" Type="http://schemas.openxmlformats.org/officeDocument/2006/relationships/slideLayout" Target="../slideLayouts/slideLayout538.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33" Type="http://schemas.openxmlformats.org/officeDocument/2006/relationships/slideLayout" Target="../slideLayouts/slideLayout568.xml"/><Relationship Id="rId38" Type="http://schemas.openxmlformats.org/officeDocument/2006/relationships/slideLayout" Target="../slideLayouts/slideLayout57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9" Type="http://schemas.openxmlformats.org/officeDocument/2006/relationships/slideLayout" Target="../slideLayouts/slideLayout617.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42" Type="http://schemas.openxmlformats.org/officeDocument/2006/relationships/slideLayout" Target="../slideLayouts/slideLayout620.xml"/><Relationship Id="rId47" Type="http://schemas.openxmlformats.org/officeDocument/2006/relationships/theme" Target="../theme/theme14.xml"/><Relationship Id="rId7" Type="http://schemas.openxmlformats.org/officeDocument/2006/relationships/slideLayout" Target="../slideLayouts/slideLayout585.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37" Type="http://schemas.openxmlformats.org/officeDocument/2006/relationships/slideLayout" Target="../slideLayouts/slideLayout615.xml"/><Relationship Id="rId40" Type="http://schemas.openxmlformats.org/officeDocument/2006/relationships/slideLayout" Target="../slideLayouts/slideLayout618.xml"/><Relationship Id="rId45" Type="http://schemas.openxmlformats.org/officeDocument/2006/relationships/slideLayout" Target="../slideLayouts/slideLayout623.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slideLayout" Target="../slideLayouts/slideLayout614.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4" Type="http://schemas.openxmlformats.org/officeDocument/2006/relationships/slideLayout" Target="../slideLayouts/slideLayout622.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 Id="rId43" Type="http://schemas.openxmlformats.org/officeDocument/2006/relationships/slideLayout" Target="../slideLayouts/slideLayout621.xml"/><Relationship Id="rId8" Type="http://schemas.openxmlformats.org/officeDocument/2006/relationships/slideLayout" Target="../slideLayouts/slideLayout586.xml"/><Relationship Id="rId3" Type="http://schemas.openxmlformats.org/officeDocument/2006/relationships/slideLayout" Target="../slideLayouts/slideLayout581.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38" Type="http://schemas.openxmlformats.org/officeDocument/2006/relationships/slideLayout" Target="../slideLayouts/slideLayout616.xml"/><Relationship Id="rId46" Type="http://schemas.openxmlformats.org/officeDocument/2006/relationships/slideLayout" Target="../slideLayouts/slideLayout624.xml"/><Relationship Id="rId20" Type="http://schemas.openxmlformats.org/officeDocument/2006/relationships/slideLayout" Target="../slideLayouts/slideLayout598.xml"/><Relationship Id="rId41" Type="http://schemas.openxmlformats.org/officeDocument/2006/relationships/slideLayout" Target="../slideLayouts/slideLayout619.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37.xml"/><Relationship Id="rId18" Type="http://schemas.openxmlformats.org/officeDocument/2006/relationships/slideLayout" Target="../slideLayouts/slideLayout642.xml"/><Relationship Id="rId26" Type="http://schemas.openxmlformats.org/officeDocument/2006/relationships/slideLayout" Target="../slideLayouts/slideLayout650.xml"/><Relationship Id="rId39" Type="http://schemas.openxmlformats.org/officeDocument/2006/relationships/slideLayout" Target="../slideLayouts/slideLayout663.xml"/><Relationship Id="rId21" Type="http://schemas.openxmlformats.org/officeDocument/2006/relationships/slideLayout" Target="../slideLayouts/slideLayout645.xml"/><Relationship Id="rId34" Type="http://schemas.openxmlformats.org/officeDocument/2006/relationships/slideLayout" Target="../slideLayouts/slideLayout658.xml"/><Relationship Id="rId42" Type="http://schemas.openxmlformats.org/officeDocument/2006/relationships/slideLayout" Target="../slideLayouts/slideLayout666.xml"/><Relationship Id="rId47" Type="http://schemas.openxmlformats.org/officeDocument/2006/relationships/slideLayout" Target="../slideLayouts/slideLayout671.xml"/><Relationship Id="rId50" Type="http://schemas.openxmlformats.org/officeDocument/2006/relationships/theme" Target="../theme/theme15.xml"/><Relationship Id="rId7" Type="http://schemas.openxmlformats.org/officeDocument/2006/relationships/slideLayout" Target="../slideLayouts/slideLayout631.xml"/><Relationship Id="rId2" Type="http://schemas.openxmlformats.org/officeDocument/2006/relationships/slideLayout" Target="../slideLayouts/slideLayout626.xml"/><Relationship Id="rId16" Type="http://schemas.openxmlformats.org/officeDocument/2006/relationships/slideLayout" Target="../slideLayouts/slideLayout640.xml"/><Relationship Id="rId29" Type="http://schemas.openxmlformats.org/officeDocument/2006/relationships/slideLayout" Target="../slideLayouts/slideLayout653.xml"/><Relationship Id="rId11" Type="http://schemas.openxmlformats.org/officeDocument/2006/relationships/slideLayout" Target="../slideLayouts/slideLayout635.xml"/><Relationship Id="rId24" Type="http://schemas.openxmlformats.org/officeDocument/2006/relationships/slideLayout" Target="../slideLayouts/slideLayout648.xml"/><Relationship Id="rId32" Type="http://schemas.openxmlformats.org/officeDocument/2006/relationships/slideLayout" Target="../slideLayouts/slideLayout656.xml"/><Relationship Id="rId37" Type="http://schemas.openxmlformats.org/officeDocument/2006/relationships/slideLayout" Target="../slideLayouts/slideLayout661.xml"/><Relationship Id="rId40" Type="http://schemas.openxmlformats.org/officeDocument/2006/relationships/slideLayout" Target="../slideLayouts/slideLayout664.xml"/><Relationship Id="rId45" Type="http://schemas.openxmlformats.org/officeDocument/2006/relationships/slideLayout" Target="../slideLayouts/slideLayout669.xml"/><Relationship Id="rId5" Type="http://schemas.openxmlformats.org/officeDocument/2006/relationships/slideLayout" Target="../slideLayouts/slideLayout629.xml"/><Relationship Id="rId15" Type="http://schemas.openxmlformats.org/officeDocument/2006/relationships/slideLayout" Target="../slideLayouts/slideLayout639.xml"/><Relationship Id="rId23" Type="http://schemas.openxmlformats.org/officeDocument/2006/relationships/slideLayout" Target="../slideLayouts/slideLayout647.xml"/><Relationship Id="rId28" Type="http://schemas.openxmlformats.org/officeDocument/2006/relationships/slideLayout" Target="../slideLayouts/slideLayout652.xml"/><Relationship Id="rId36" Type="http://schemas.openxmlformats.org/officeDocument/2006/relationships/slideLayout" Target="../slideLayouts/slideLayout660.xml"/><Relationship Id="rId49" Type="http://schemas.openxmlformats.org/officeDocument/2006/relationships/slideLayout" Target="../slideLayouts/slideLayout673.xml"/><Relationship Id="rId10" Type="http://schemas.openxmlformats.org/officeDocument/2006/relationships/slideLayout" Target="../slideLayouts/slideLayout634.xml"/><Relationship Id="rId19" Type="http://schemas.openxmlformats.org/officeDocument/2006/relationships/slideLayout" Target="../slideLayouts/slideLayout643.xml"/><Relationship Id="rId31" Type="http://schemas.openxmlformats.org/officeDocument/2006/relationships/slideLayout" Target="../slideLayouts/slideLayout655.xml"/><Relationship Id="rId44" Type="http://schemas.openxmlformats.org/officeDocument/2006/relationships/slideLayout" Target="../slideLayouts/slideLayout668.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slideLayout" Target="../slideLayouts/slideLayout638.xml"/><Relationship Id="rId22" Type="http://schemas.openxmlformats.org/officeDocument/2006/relationships/slideLayout" Target="../slideLayouts/slideLayout646.xml"/><Relationship Id="rId27" Type="http://schemas.openxmlformats.org/officeDocument/2006/relationships/slideLayout" Target="../slideLayouts/slideLayout651.xml"/><Relationship Id="rId30" Type="http://schemas.openxmlformats.org/officeDocument/2006/relationships/slideLayout" Target="../slideLayouts/slideLayout654.xml"/><Relationship Id="rId35" Type="http://schemas.openxmlformats.org/officeDocument/2006/relationships/slideLayout" Target="../slideLayouts/slideLayout659.xml"/><Relationship Id="rId43" Type="http://schemas.openxmlformats.org/officeDocument/2006/relationships/slideLayout" Target="../slideLayouts/slideLayout667.xml"/><Relationship Id="rId48" Type="http://schemas.openxmlformats.org/officeDocument/2006/relationships/slideLayout" Target="../slideLayouts/slideLayout672.xml"/><Relationship Id="rId8" Type="http://schemas.openxmlformats.org/officeDocument/2006/relationships/slideLayout" Target="../slideLayouts/slideLayout632.xml"/><Relationship Id="rId3" Type="http://schemas.openxmlformats.org/officeDocument/2006/relationships/slideLayout" Target="../slideLayouts/slideLayout627.xml"/><Relationship Id="rId12" Type="http://schemas.openxmlformats.org/officeDocument/2006/relationships/slideLayout" Target="../slideLayouts/slideLayout636.xml"/><Relationship Id="rId17" Type="http://schemas.openxmlformats.org/officeDocument/2006/relationships/slideLayout" Target="../slideLayouts/slideLayout641.xml"/><Relationship Id="rId25" Type="http://schemas.openxmlformats.org/officeDocument/2006/relationships/slideLayout" Target="../slideLayouts/slideLayout649.xml"/><Relationship Id="rId33" Type="http://schemas.openxmlformats.org/officeDocument/2006/relationships/slideLayout" Target="../slideLayouts/slideLayout657.xml"/><Relationship Id="rId38" Type="http://schemas.openxmlformats.org/officeDocument/2006/relationships/slideLayout" Target="../slideLayouts/slideLayout662.xml"/><Relationship Id="rId46" Type="http://schemas.openxmlformats.org/officeDocument/2006/relationships/slideLayout" Target="../slideLayouts/slideLayout670.xml"/><Relationship Id="rId20" Type="http://schemas.openxmlformats.org/officeDocument/2006/relationships/slideLayout" Target="../slideLayouts/slideLayout644.xml"/><Relationship Id="rId41" Type="http://schemas.openxmlformats.org/officeDocument/2006/relationships/slideLayout" Target="../slideLayouts/slideLayout665.xml"/><Relationship Id="rId1" Type="http://schemas.openxmlformats.org/officeDocument/2006/relationships/slideLayout" Target="../slideLayouts/slideLayout625.xml"/><Relationship Id="rId6" Type="http://schemas.openxmlformats.org/officeDocument/2006/relationships/slideLayout" Target="../slideLayouts/slideLayout63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686.xml"/><Relationship Id="rId18" Type="http://schemas.openxmlformats.org/officeDocument/2006/relationships/slideLayout" Target="../slideLayouts/slideLayout691.xml"/><Relationship Id="rId26" Type="http://schemas.openxmlformats.org/officeDocument/2006/relationships/slideLayout" Target="../slideLayouts/slideLayout699.xml"/><Relationship Id="rId39" Type="http://schemas.openxmlformats.org/officeDocument/2006/relationships/slideLayout" Target="../slideLayouts/slideLayout712.xml"/><Relationship Id="rId21" Type="http://schemas.openxmlformats.org/officeDocument/2006/relationships/slideLayout" Target="../slideLayouts/slideLayout694.xml"/><Relationship Id="rId34" Type="http://schemas.openxmlformats.org/officeDocument/2006/relationships/slideLayout" Target="../slideLayouts/slideLayout707.xml"/><Relationship Id="rId42" Type="http://schemas.openxmlformats.org/officeDocument/2006/relationships/slideLayout" Target="../slideLayouts/slideLayout715.xml"/><Relationship Id="rId47" Type="http://schemas.openxmlformats.org/officeDocument/2006/relationships/slideLayout" Target="../slideLayouts/slideLayout720.xml"/><Relationship Id="rId50" Type="http://schemas.openxmlformats.org/officeDocument/2006/relationships/slideLayout" Target="../slideLayouts/slideLayout723.xml"/><Relationship Id="rId7" Type="http://schemas.openxmlformats.org/officeDocument/2006/relationships/slideLayout" Target="../slideLayouts/slideLayout680.xml"/><Relationship Id="rId2" Type="http://schemas.openxmlformats.org/officeDocument/2006/relationships/slideLayout" Target="../slideLayouts/slideLayout675.xml"/><Relationship Id="rId16" Type="http://schemas.openxmlformats.org/officeDocument/2006/relationships/slideLayout" Target="../slideLayouts/slideLayout689.xml"/><Relationship Id="rId29" Type="http://schemas.openxmlformats.org/officeDocument/2006/relationships/slideLayout" Target="../slideLayouts/slideLayout702.xml"/><Relationship Id="rId11" Type="http://schemas.openxmlformats.org/officeDocument/2006/relationships/slideLayout" Target="../slideLayouts/slideLayout684.xml"/><Relationship Id="rId24" Type="http://schemas.openxmlformats.org/officeDocument/2006/relationships/slideLayout" Target="../slideLayouts/slideLayout697.xml"/><Relationship Id="rId32" Type="http://schemas.openxmlformats.org/officeDocument/2006/relationships/slideLayout" Target="../slideLayouts/slideLayout705.xml"/><Relationship Id="rId37" Type="http://schemas.openxmlformats.org/officeDocument/2006/relationships/slideLayout" Target="../slideLayouts/slideLayout710.xml"/><Relationship Id="rId40" Type="http://schemas.openxmlformats.org/officeDocument/2006/relationships/slideLayout" Target="../slideLayouts/slideLayout713.xml"/><Relationship Id="rId45" Type="http://schemas.openxmlformats.org/officeDocument/2006/relationships/slideLayout" Target="../slideLayouts/slideLayout718.xml"/><Relationship Id="rId53" Type="http://schemas.openxmlformats.org/officeDocument/2006/relationships/slideLayout" Target="../slideLayouts/slideLayout726.xml"/><Relationship Id="rId5" Type="http://schemas.openxmlformats.org/officeDocument/2006/relationships/slideLayout" Target="../slideLayouts/slideLayout678.xml"/><Relationship Id="rId10" Type="http://schemas.openxmlformats.org/officeDocument/2006/relationships/slideLayout" Target="../slideLayouts/slideLayout683.xml"/><Relationship Id="rId19" Type="http://schemas.openxmlformats.org/officeDocument/2006/relationships/slideLayout" Target="../slideLayouts/slideLayout692.xml"/><Relationship Id="rId31" Type="http://schemas.openxmlformats.org/officeDocument/2006/relationships/slideLayout" Target="../slideLayouts/slideLayout704.xml"/><Relationship Id="rId44" Type="http://schemas.openxmlformats.org/officeDocument/2006/relationships/slideLayout" Target="../slideLayouts/slideLayout717.xml"/><Relationship Id="rId52" Type="http://schemas.openxmlformats.org/officeDocument/2006/relationships/slideLayout" Target="../slideLayouts/slideLayout725.xml"/><Relationship Id="rId4" Type="http://schemas.openxmlformats.org/officeDocument/2006/relationships/slideLayout" Target="../slideLayouts/slideLayout677.xml"/><Relationship Id="rId9" Type="http://schemas.openxmlformats.org/officeDocument/2006/relationships/slideLayout" Target="../slideLayouts/slideLayout682.xml"/><Relationship Id="rId14" Type="http://schemas.openxmlformats.org/officeDocument/2006/relationships/slideLayout" Target="../slideLayouts/slideLayout687.xml"/><Relationship Id="rId22" Type="http://schemas.openxmlformats.org/officeDocument/2006/relationships/slideLayout" Target="../slideLayouts/slideLayout695.xml"/><Relationship Id="rId27" Type="http://schemas.openxmlformats.org/officeDocument/2006/relationships/slideLayout" Target="../slideLayouts/slideLayout700.xml"/><Relationship Id="rId30" Type="http://schemas.openxmlformats.org/officeDocument/2006/relationships/slideLayout" Target="../slideLayouts/slideLayout703.xml"/><Relationship Id="rId35" Type="http://schemas.openxmlformats.org/officeDocument/2006/relationships/slideLayout" Target="../slideLayouts/slideLayout708.xml"/><Relationship Id="rId43" Type="http://schemas.openxmlformats.org/officeDocument/2006/relationships/slideLayout" Target="../slideLayouts/slideLayout716.xml"/><Relationship Id="rId48" Type="http://schemas.openxmlformats.org/officeDocument/2006/relationships/slideLayout" Target="../slideLayouts/slideLayout721.xml"/><Relationship Id="rId8" Type="http://schemas.openxmlformats.org/officeDocument/2006/relationships/slideLayout" Target="../slideLayouts/slideLayout681.xml"/><Relationship Id="rId51" Type="http://schemas.openxmlformats.org/officeDocument/2006/relationships/slideLayout" Target="../slideLayouts/slideLayout724.xml"/><Relationship Id="rId3" Type="http://schemas.openxmlformats.org/officeDocument/2006/relationships/slideLayout" Target="../slideLayouts/slideLayout676.xml"/><Relationship Id="rId12" Type="http://schemas.openxmlformats.org/officeDocument/2006/relationships/slideLayout" Target="../slideLayouts/slideLayout685.xml"/><Relationship Id="rId17" Type="http://schemas.openxmlformats.org/officeDocument/2006/relationships/slideLayout" Target="../slideLayouts/slideLayout690.xml"/><Relationship Id="rId25" Type="http://schemas.openxmlformats.org/officeDocument/2006/relationships/slideLayout" Target="../slideLayouts/slideLayout698.xml"/><Relationship Id="rId33" Type="http://schemas.openxmlformats.org/officeDocument/2006/relationships/slideLayout" Target="../slideLayouts/slideLayout706.xml"/><Relationship Id="rId38" Type="http://schemas.openxmlformats.org/officeDocument/2006/relationships/slideLayout" Target="../slideLayouts/slideLayout711.xml"/><Relationship Id="rId46" Type="http://schemas.openxmlformats.org/officeDocument/2006/relationships/slideLayout" Target="../slideLayouts/slideLayout719.xml"/><Relationship Id="rId20" Type="http://schemas.openxmlformats.org/officeDocument/2006/relationships/slideLayout" Target="../slideLayouts/slideLayout693.xml"/><Relationship Id="rId41" Type="http://schemas.openxmlformats.org/officeDocument/2006/relationships/slideLayout" Target="../slideLayouts/slideLayout714.xml"/><Relationship Id="rId54" Type="http://schemas.openxmlformats.org/officeDocument/2006/relationships/theme" Target="../theme/theme16.xml"/><Relationship Id="rId1" Type="http://schemas.openxmlformats.org/officeDocument/2006/relationships/slideLayout" Target="../slideLayouts/slideLayout674.xml"/><Relationship Id="rId6" Type="http://schemas.openxmlformats.org/officeDocument/2006/relationships/slideLayout" Target="../slideLayouts/slideLayout679.xml"/><Relationship Id="rId15" Type="http://schemas.openxmlformats.org/officeDocument/2006/relationships/slideLayout" Target="../slideLayouts/slideLayout688.xml"/><Relationship Id="rId23" Type="http://schemas.openxmlformats.org/officeDocument/2006/relationships/slideLayout" Target="../slideLayouts/slideLayout696.xml"/><Relationship Id="rId28" Type="http://schemas.openxmlformats.org/officeDocument/2006/relationships/slideLayout" Target="../slideLayouts/slideLayout701.xml"/><Relationship Id="rId36" Type="http://schemas.openxmlformats.org/officeDocument/2006/relationships/slideLayout" Target="../slideLayouts/slideLayout709.xml"/><Relationship Id="rId49" Type="http://schemas.openxmlformats.org/officeDocument/2006/relationships/slideLayout" Target="../slideLayouts/slideLayout722.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39.xml"/><Relationship Id="rId18" Type="http://schemas.openxmlformats.org/officeDocument/2006/relationships/slideLayout" Target="../slideLayouts/slideLayout744.xml"/><Relationship Id="rId26" Type="http://schemas.openxmlformats.org/officeDocument/2006/relationships/slideLayout" Target="../slideLayouts/slideLayout752.xml"/><Relationship Id="rId39" Type="http://schemas.openxmlformats.org/officeDocument/2006/relationships/slideLayout" Target="../slideLayouts/slideLayout765.xml"/><Relationship Id="rId21" Type="http://schemas.openxmlformats.org/officeDocument/2006/relationships/slideLayout" Target="../slideLayouts/slideLayout747.xml"/><Relationship Id="rId34" Type="http://schemas.openxmlformats.org/officeDocument/2006/relationships/slideLayout" Target="../slideLayouts/slideLayout760.xml"/><Relationship Id="rId42" Type="http://schemas.openxmlformats.org/officeDocument/2006/relationships/slideLayout" Target="../slideLayouts/slideLayout768.xml"/><Relationship Id="rId47" Type="http://schemas.openxmlformats.org/officeDocument/2006/relationships/slideLayout" Target="../slideLayouts/slideLayout773.xml"/><Relationship Id="rId50" Type="http://schemas.openxmlformats.org/officeDocument/2006/relationships/slideLayout" Target="../slideLayouts/slideLayout776.xml"/><Relationship Id="rId7" Type="http://schemas.openxmlformats.org/officeDocument/2006/relationships/slideLayout" Target="../slideLayouts/slideLayout733.xml"/><Relationship Id="rId2" Type="http://schemas.openxmlformats.org/officeDocument/2006/relationships/slideLayout" Target="../slideLayouts/slideLayout728.xml"/><Relationship Id="rId16" Type="http://schemas.openxmlformats.org/officeDocument/2006/relationships/slideLayout" Target="../slideLayouts/slideLayout742.xml"/><Relationship Id="rId29" Type="http://schemas.openxmlformats.org/officeDocument/2006/relationships/slideLayout" Target="../slideLayouts/slideLayout755.xml"/><Relationship Id="rId11" Type="http://schemas.openxmlformats.org/officeDocument/2006/relationships/slideLayout" Target="../slideLayouts/slideLayout737.xml"/><Relationship Id="rId24" Type="http://schemas.openxmlformats.org/officeDocument/2006/relationships/slideLayout" Target="../slideLayouts/slideLayout750.xml"/><Relationship Id="rId32" Type="http://schemas.openxmlformats.org/officeDocument/2006/relationships/slideLayout" Target="../slideLayouts/slideLayout758.xml"/><Relationship Id="rId37" Type="http://schemas.openxmlformats.org/officeDocument/2006/relationships/slideLayout" Target="../slideLayouts/slideLayout763.xml"/><Relationship Id="rId40" Type="http://schemas.openxmlformats.org/officeDocument/2006/relationships/slideLayout" Target="../slideLayouts/slideLayout766.xml"/><Relationship Id="rId45" Type="http://schemas.openxmlformats.org/officeDocument/2006/relationships/slideLayout" Target="../slideLayouts/slideLayout771.xml"/><Relationship Id="rId53" Type="http://schemas.openxmlformats.org/officeDocument/2006/relationships/slideLayout" Target="../slideLayouts/slideLayout779.xml"/><Relationship Id="rId5" Type="http://schemas.openxmlformats.org/officeDocument/2006/relationships/slideLayout" Target="../slideLayouts/slideLayout731.xml"/><Relationship Id="rId10" Type="http://schemas.openxmlformats.org/officeDocument/2006/relationships/slideLayout" Target="../slideLayouts/slideLayout736.xml"/><Relationship Id="rId19" Type="http://schemas.openxmlformats.org/officeDocument/2006/relationships/slideLayout" Target="../slideLayouts/slideLayout745.xml"/><Relationship Id="rId31" Type="http://schemas.openxmlformats.org/officeDocument/2006/relationships/slideLayout" Target="../slideLayouts/slideLayout757.xml"/><Relationship Id="rId44" Type="http://schemas.openxmlformats.org/officeDocument/2006/relationships/slideLayout" Target="../slideLayouts/slideLayout770.xml"/><Relationship Id="rId52" Type="http://schemas.openxmlformats.org/officeDocument/2006/relationships/slideLayout" Target="../slideLayouts/slideLayout778.xml"/><Relationship Id="rId4" Type="http://schemas.openxmlformats.org/officeDocument/2006/relationships/slideLayout" Target="../slideLayouts/slideLayout730.xml"/><Relationship Id="rId9" Type="http://schemas.openxmlformats.org/officeDocument/2006/relationships/slideLayout" Target="../slideLayouts/slideLayout735.xml"/><Relationship Id="rId14" Type="http://schemas.openxmlformats.org/officeDocument/2006/relationships/slideLayout" Target="../slideLayouts/slideLayout740.xml"/><Relationship Id="rId22" Type="http://schemas.openxmlformats.org/officeDocument/2006/relationships/slideLayout" Target="../slideLayouts/slideLayout748.xml"/><Relationship Id="rId27" Type="http://schemas.openxmlformats.org/officeDocument/2006/relationships/slideLayout" Target="../slideLayouts/slideLayout753.xml"/><Relationship Id="rId30" Type="http://schemas.openxmlformats.org/officeDocument/2006/relationships/slideLayout" Target="../slideLayouts/slideLayout756.xml"/><Relationship Id="rId35" Type="http://schemas.openxmlformats.org/officeDocument/2006/relationships/slideLayout" Target="../slideLayouts/slideLayout761.xml"/><Relationship Id="rId43" Type="http://schemas.openxmlformats.org/officeDocument/2006/relationships/slideLayout" Target="../slideLayouts/slideLayout769.xml"/><Relationship Id="rId48" Type="http://schemas.openxmlformats.org/officeDocument/2006/relationships/slideLayout" Target="../slideLayouts/slideLayout774.xml"/><Relationship Id="rId8" Type="http://schemas.openxmlformats.org/officeDocument/2006/relationships/slideLayout" Target="../slideLayouts/slideLayout734.xml"/><Relationship Id="rId51" Type="http://schemas.openxmlformats.org/officeDocument/2006/relationships/slideLayout" Target="../slideLayouts/slideLayout777.xml"/><Relationship Id="rId3" Type="http://schemas.openxmlformats.org/officeDocument/2006/relationships/slideLayout" Target="../slideLayouts/slideLayout729.xml"/><Relationship Id="rId12" Type="http://schemas.openxmlformats.org/officeDocument/2006/relationships/slideLayout" Target="../slideLayouts/slideLayout738.xml"/><Relationship Id="rId17" Type="http://schemas.openxmlformats.org/officeDocument/2006/relationships/slideLayout" Target="../slideLayouts/slideLayout743.xml"/><Relationship Id="rId25" Type="http://schemas.openxmlformats.org/officeDocument/2006/relationships/slideLayout" Target="../slideLayouts/slideLayout751.xml"/><Relationship Id="rId33" Type="http://schemas.openxmlformats.org/officeDocument/2006/relationships/slideLayout" Target="../slideLayouts/slideLayout759.xml"/><Relationship Id="rId38" Type="http://schemas.openxmlformats.org/officeDocument/2006/relationships/slideLayout" Target="../slideLayouts/slideLayout764.xml"/><Relationship Id="rId46" Type="http://schemas.openxmlformats.org/officeDocument/2006/relationships/slideLayout" Target="../slideLayouts/slideLayout772.xml"/><Relationship Id="rId20" Type="http://schemas.openxmlformats.org/officeDocument/2006/relationships/slideLayout" Target="../slideLayouts/slideLayout746.xml"/><Relationship Id="rId41" Type="http://schemas.openxmlformats.org/officeDocument/2006/relationships/slideLayout" Target="../slideLayouts/slideLayout767.xml"/><Relationship Id="rId54" Type="http://schemas.openxmlformats.org/officeDocument/2006/relationships/theme" Target="../theme/theme17.xml"/><Relationship Id="rId1" Type="http://schemas.openxmlformats.org/officeDocument/2006/relationships/slideLayout" Target="../slideLayouts/slideLayout727.xml"/><Relationship Id="rId6" Type="http://schemas.openxmlformats.org/officeDocument/2006/relationships/slideLayout" Target="../slideLayouts/slideLayout732.xml"/><Relationship Id="rId15" Type="http://schemas.openxmlformats.org/officeDocument/2006/relationships/slideLayout" Target="../slideLayouts/slideLayout741.xml"/><Relationship Id="rId23" Type="http://schemas.openxmlformats.org/officeDocument/2006/relationships/slideLayout" Target="../slideLayouts/slideLayout749.xml"/><Relationship Id="rId28" Type="http://schemas.openxmlformats.org/officeDocument/2006/relationships/slideLayout" Target="../slideLayouts/slideLayout754.xml"/><Relationship Id="rId36" Type="http://schemas.openxmlformats.org/officeDocument/2006/relationships/slideLayout" Target="../slideLayouts/slideLayout762.xml"/><Relationship Id="rId49" Type="http://schemas.openxmlformats.org/officeDocument/2006/relationships/slideLayout" Target="../slideLayouts/slideLayout775.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792.xml"/><Relationship Id="rId18" Type="http://schemas.openxmlformats.org/officeDocument/2006/relationships/slideLayout" Target="../slideLayouts/slideLayout797.xml"/><Relationship Id="rId26" Type="http://schemas.openxmlformats.org/officeDocument/2006/relationships/slideLayout" Target="../slideLayouts/slideLayout805.xml"/><Relationship Id="rId39" Type="http://schemas.openxmlformats.org/officeDocument/2006/relationships/slideLayout" Target="../slideLayouts/slideLayout818.xml"/><Relationship Id="rId21" Type="http://schemas.openxmlformats.org/officeDocument/2006/relationships/slideLayout" Target="../slideLayouts/slideLayout800.xml"/><Relationship Id="rId34" Type="http://schemas.openxmlformats.org/officeDocument/2006/relationships/slideLayout" Target="../slideLayouts/slideLayout813.xml"/><Relationship Id="rId42" Type="http://schemas.openxmlformats.org/officeDocument/2006/relationships/slideLayout" Target="../slideLayouts/slideLayout821.xml"/><Relationship Id="rId47" Type="http://schemas.openxmlformats.org/officeDocument/2006/relationships/slideLayout" Target="../slideLayouts/slideLayout826.xml"/><Relationship Id="rId50" Type="http://schemas.openxmlformats.org/officeDocument/2006/relationships/slideLayout" Target="../slideLayouts/slideLayout829.xml"/><Relationship Id="rId55" Type="http://schemas.openxmlformats.org/officeDocument/2006/relationships/theme" Target="../theme/theme18.xml"/><Relationship Id="rId7" Type="http://schemas.openxmlformats.org/officeDocument/2006/relationships/slideLayout" Target="../slideLayouts/slideLayout786.xml"/><Relationship Id="rId2" Type="http://schemas.openxmlformats.org/officeDocument/2006/relationships/slideLayout" Target="../slideLayouts/slideLayout781.xml"/><Relationship Id="rId16" Type="http://schemas.openxmlformats.org/officeDocument/2006/relationships/slideLayout" Target="../slideLayouts/slideLayout795.xml"/><Relationship Id="rId29" Type="http://schemas.openxmlformats.org/officeDocument/2006/relationships/slideLayout" Target="../slideLayouts/slideLayout808.xml"/><Relationship Id="rId11" Type="http://schemas.openxmlformats.org/officeDocument/2006/relationships/slideLayout" Target="../slideLayouts/slideLayout790.xml"/><Relationship Id="rId24" Type="http://schemas.openxmlformats.org/officeDocument/2006/relationships/slideLayout" Target="../slideLayouts/slideLayout803.xml"/><Relationship Id="rId32" Type="http://schemas.openxmlformats.org/officeDocument/2006/relationships/slideLayout" Target="../slideLayouts/slideLayout811.xml"/><Relationship Id="rId37" Type="http://schemas.openxmlformats.org/officeDocument/2006/relationships/slideLayout" Target="../slideLayouts/slideLayout816.xml"/><Relationship Id="rId40" Type="http://schemas.openxmlformats.org/officeDocument/2006/relationships/slideLayout" Target="../slideLayouts/slideLayout819.xml"/><Relationship Id="rId45" Type="http://schemas.openxmlformats.org/officeDocument/2006/relationships/slideLayout" Target="../slideLayouts/slideLayout824.xml"/><Relationship Id="rId53" Type="http://schemas.openxmlformats.org/officeDocument/2006/relationships/slideLayout" Target="../slideLayouts/slideLayout832.xml"/><Relationship Id="rId5" Type="http://schemas.openxmlformats.org/officeDocument/2006/relationships/slideLayout" Target="../slideLayouts/slideLayout784.xml"/><Relationship Id="rId10" Type="http://schemas.openxmlformats.org/officeDocument/2006/relationships/slideLayout" Target="../slideLayouts/slideLayout789.xml"/><Relationship Id="rId19" Type="http://schemas.openxmlformats.org/officeDocument/2006/relationships/slideLayout" Target="../slideLayouts/slideLayout798.xml"/><Relationship Id="rId31" Type="http://schemas.openxmlformats.org/officeDocument/2006/relationships/slideLayout" Target="../slideLayouts/slideLayout810.xml"/><Relationship Id="rId44" Type="http://schemas.openxmlformats.org/officeDocument/2006/relationships/slideLayout" Target="../slideLayouts/slideLayout823.xml"/><Relationship Id="rId52" Type="http://schemas.openxmlformats.org/officeDocument/2006/relationships/slideLayout" Target="../slideLayouts/slideLayout831.xml"/><Relationship Id="rId4" Type="http://schemas.openxmlformats.org/officeDocument/2006/relationships/slideLayout" Target="../slideLayouts/slideLayout783.xml"/><Relationship Id="rId9" Type="http://schemas.openxmlformats.org/officeDocument/2006/relationships/slideLayout" Target="../slideLayouts/slideLayout788.xml"/><Relationship Id="rId14" Type="http://schemas.openxmlformats.org/officeDocument/2006/relationships/slideLayout" Target="../slideLayouts/slideLayout793.xml"/><Relationship Id="rId22" Type="http://schemas.openxmlformats.org/officeDocument/2006/relationships/slideLayout" Target="../slideLayouts/slideLayout801.xml"/><Relationship Id="rId27" Type="http://schemas.openxmlformats.org/officeDocument/2006/relationships/slideLayout" Target="../slideLayouts/slideLayout806.xml"/><Relationship Id="rId30" Type="http://schemas.openxmlformats.org/officeDocument/2006/relationships/slideLayout" Target="../slideLayouts/slideLayout809.xml"/><Relationship Id="rId35" Type="http://schemas.openxmlformats.org/officeDocument/2006/relationships/slideLayout" Target="../slideLayouts/slideLayout814.xml"/><Relationship Id="rId43" Type="http://schemas.openxmlformats.org/officeDocument/2006/relationships/slideLayout" Target="../slideLayouts/slideLayout822.xml"/><Relationship Id="rId48" Type="http://schemas.openxmlformats.org/officeDocument/2006/relationships/slideLayout" Target="../slideLayouts/slideLayout827.xml"/><Relationship Id="rId8" Type="http://schemas.openxmlformats.org/officeDocument/2006/relationships/slideLayout" Target="../slideLayouts/slideLayout787.xml"/><Relationship Id="rId51" Type="http://schemas.openxmlformats.org/officeDocument/2006/relationships/slideLayout" Target="../slideLayouts/slideLayout830.xml"/><Relationship Id="rId3" Type="http://schemas.openxmlformats.org/officeDocument/2006/relationships/slideLayout" Target="../slideLayouts/slideLayout782.xml"/><Relationship Id="rId12" Type="http://schemas.openxmlformats.org/officeDocument/2006/relationships/slideLayout" Target="../slideLayouts/slideLayout791.xml"/><Relationship Id="rId17" Type="http://schemas.openxmlformats.org/officeDocument/2006/relationships/slideLayout" Target="../slideLayouts/slideLayout796.xml"/><Relationship Id="rId25" Type="http://schemas.openxmlformats.org/officeDocument/2006/relationships/slideLayout" Target="../slideLayouts/slideLayout804.xml"/><Relationship Id="rId33" Type="http://schemas.openxmlformats.org/officeDocument/2006/relationships/slideLayout" Target="../slideLayouts/slideLayout812.xml"/><Relationship Id="rId38" Type="http://schemas.openxmlformats.org/officeDocument/2006/relationships/slideLayout" Target="../slideLayouts/slideLayout817.xml"/><Relationship Id="rId46" Type="http://schemas.openxmlformats.org/officeDocument/2006/relationships/slideLayout" Target="../slideLayouts/slideLayout825.xml"/><Relationship Id="rId20" Type="http://schemas.openxmlformats.org/officeDocument/2006/relationships/slideLayout" Target="../slideLayouts/slideLayout799.xml"/><Relationship Id="rId41" Type="http://schemas.openxmlformats.org/officeDocument/2006/relationships/slideLayout" Target="../slideLayouts/slideLayout820.xml"/><Relationship Id="rId54" Type="http://schemas.openxmlformats.org/officeDocument/2006/relationships/slideLayout" Target="../slideLayouts/slideLayout833.xml"/><Relationship Id="rId1" Type="http://schemas.openxmlformats.org/officeDocument/2006/relationships/slideLayout" Target="../slideLayouts/slideLayout780.xml"/><Relationship Id="rId6" Type="http://schemas.openxmlformats.org/officeDocument/2006/relationships/slideLayout" Target="../slideLayouts/slideLayout785.xml"/><Relationship Id="rId15" Type="http://schemas.openxmlformats.org/officeDocument/2006/relationships/slideLayout" Target="../slideLayouts/slideLayout794.xml"/><Relationship Id="rId23" Type="http://schemas.openxmlformats.org/officeDocument/2006/relationships/slideLayout" Target="../slideLayouts/slideLayout802.xml"/><Relationship Id="rId28" Type="http://schemas.openxmlformats.org/officeDocument/2006/relationships/slideLayout" Target="../slideLayouts/slideLayout807.xml"/><Relationship Id="rId36" Type="http://schemas.openxmlformats.org/officeDocument/2006/relationships/slideLayout" Target="../slideLayouts/slideLayout815.xml"/><Relationship Id="rId49" Type="http://schemas.openxmlformats.org/officeDocument/2006/relationships/slideLayout" Target="../slideLayouts/slideLayout82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846.xml"/><Relationship Id="rId18" Type="http://schemas.openxmlformats.org/officeDocument/2006/relationships/slideLayout" Target="../slideLayouts/slideLayout851.xml"/><Relationship Id="rId26" Type="http://schemas.openxmlformats.org/officeDocument/2006/relationships/slideLayout" Target="../slideLayouts/slideLayout859.xml"/><Relationship Id="rId3" Type="http://schemas.openxmlformats.org/officeDocument/2006/relationships/slideLayout" Target="../slideLayouts/slideLayout836.xml"/><Relationship Id="rId21" Type="http://schemas.openxmlformats.org/officeDocument/2006/relationships/slideLayout" Target="../slideLayouts/slideLayout854.xml"/><Relationship Id="rId34" Type="http://schemas.openxmlformats.org/officeDocument/2006/relationships/slideLayout" Target="../slideLayouts/slideLayout867.xml"/><Relationship Id="rId7" Type="http://schemas.openxmlformats.org/officeDocument/2006/relationships/slideLayout" Target="../slideLayouts/slideLayout840.xml"/><Relationship Id="rId12" Type="http://schemas.openxmlformats.org/officeDocument/2006/relationships/slideLayout" Target="../slideLayouts/slideLayout845.xml"/><Relationship Id="rId17" Type="http://schemas.openxmlformats.org/officeDocument/2006/relationships/slideLayout" Target="../slideLayouts/slideLayout850.xml"/><Relationship Id="rId25" Type="http://schemas.openxmlformats.org/officeDocument/2006/relationships/slideLayout" Target="../slideLayouts/slideLayout858.xml"/><Relationship Id="rId33" Type="http://schemas.openxmlformats.org/officeDocument/2006/relationships/slideLayout" Target="../slideLayouts/slideLayout866.xml"/><Relationship Id="rId2" Type="http://schemas.openxmlformats.org/officeDocument/2006/relationships/slideLayout" Target="../slideLayouts/slideLayout835.xml"/><Relationship Id="rId16" Type="http://schemas.openxmlformats.org/officeDocument/2006/relationships/slideLayout" Target="../slideLayouts/slideLayout849.xml"/><Relationship Id="rId20" Type="http://schemas.openxmlformats.org/officeDocument/2006/relationships/slideLayout" Target="../slideLayouts/slideLayout853.xml"/><Relationship Id="rId29" Type="http://schemas.openxmlformats.org/officeDocument/2006/relationships/slideLayout" Target="../slideLayouts/slideLayout862.xml"/><Relationship Id="rId1" Type="http://schemas.openxmlformats.org/officeDocument/2006/relationships/slideLayout" Target="../slideLayouts/slideLayout834.xml"/><Relationship Id="rId6" Type="http://schemas.openxmlformats.org/officeDocument/2006/relationships/slideLayout" Target="../slideLayouts/slideLayout839.xml"/><Relationship Id="rId11" Type="http://schemas.openxmlformats.org/officeDocument/2006/relationships/slideLayout" Target="../slideLayouts/slideLayout844.xml"/><Relationship Id="rId24" Type="http://schemas.openxmlformats.org/officeDocument/2006/relationships/slideLayout" Target="../slideLayouts/slideLayout857.xml"/><Relationship Id="rId32" Type="http://schemas.openxmlformats.org/officeDocument/2006/relationships/slideLayout" Target="../slideLayouts/slideLayout865.xml"/><Relationship Id="rId5" Type="http://schemas.openxmlformats.org/officeDocument/2006/relationships/slideLayout" Target="../slideLayouts/slideLayout838.xml"/><Relationship Id="rId15" Type="http://schemas.openxmlformats.org/officeDocument/2006/relationships/slideLayout" Target="../slideLayouts/slideLayout848.xml"/><Relationship Id="rId23" Type="http://schemas.openxmlformats.org/officeDocument/2006/relationships/slideLayout" Target="../slideLayouts/slideLayout856.xml"/><Relationship Id="rId28" Type="http://schemas.openxmlformats.org/officeDocument/2006/relationships/slideLayout" Target="../slideLayouts/slideLayout861.xml"/><Relationship Id="rId36" Type="http://schemas.openxmlformats.org/officeDocument/2006/relationships/theme" Target="../theme/theme19.xml"/><Relationship Id="rId10" Type="http://schemas.openxmlformats.org/officeDocument/2006/relationships/slideLayout" Target="../slideLayouts/slideLayout843.xml"/><Relationship Id="rId19" Type="http://schemas.openxmlformats.org/officeDocument/2006/relationships/slideLayout" Target="../slideLayouts/slideLayout852.xml"/><Relationship Id="rId31" Type="http://schemas.openxmlformats.org/officeDocument/2006/relationships/slideLayout" Target="../slideLayouts/slideLayout864.xml"/><Relationship Id="rId4" Type="http://schemas.openxmlformats.org/officeDocument/2006/relationships/slideLayout" Target="../slideLayouts/slideLayout837.xml"/><Relationship Id="rId9" Type="http://schemas.openxmlformats.org/officeDocument/2006/relationships/slideLayout" Target="../slideLayouts/slideLayout842.xml"/><Relationship Id="rId14" Type="http://schemas.openxmlformats.org/officeDocument/2006/relationships/slideLayout" Target="../slideLayouts/slideLayout847.xml"/><Relationship Id="rId22" Type="http://schemas.openxmlformats.org/officeDocument/2006/relationships/slideLayout" Target="../slideLayouts/slideLayout855.xml"/><Relationship Id="rId27" Type="http://schemas.openxmlformats.org/officeDocument/2006/relationships/slideLayout" Target="../slideLayouts/slideLayout860.xml"/><Relationship Id="rId30" Type="http://schemas.openxmlformats.org/officeDocument/2006/relationships/slideLayout" Target="../slideLayouts/slideLayout863.xml"/><Relationship Id="rId35" Type="http://schemas.openxmlformats.org/officeDocument/2006/relationships/slideLayout" Target="../slideLayouts/slideLayout868.xml"/><Relationship Id="rId8" Type="http://schemas.openxmlformats.org/officeDocument/2006/relationships/slideLayout" Target="../slideLayouts/slideLayout8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881.xml"/><Relationship Id="rId18" Type="http://schemas.openxmlformats.org/officeDocument/2006/relationships/slideLayout" Target="../slideLayouts/slideLayout886.xml"/><Relationship Id="rId26" Type="http://schemas.openxmlformats.org/officeDocument/2006/relationships/slideLayout" Target="../slideLayouts/slideLayout894.xml"/><Relationship Id="rId39" Type="http://schemas.openxmlformats.org/officeDocument/2006/relationships/slideLayout" Target="../slideLayouts/slideLayout907.xml"/><Relationship Id="rId21" Type="http://schemas.openxmlformats.org/officeDocument/2006/relationships/slideLayout" Target="../slideLayouts/slideLayout889.xml"/><Relationship Id="rId34" Type="http://schemas.openxmlformats.org/officeDocument/2006/relationships/slideLayout" Target="../slideLayouts/slideLayout902.xml"/><Relationship Id="rId42" Type="http://schemas.openxmlformats.org/officeDocument/2006/relationships/slideLayout" Target="../slideLayouts/slideLayout910.xml"/><Relationship Id="rId7" Type="http://schemas.openxmlformats.org/officeDocument/2006/relationships/slideLayout" Target="../slideLayouts/slideLayout875.xml"/><Relationship Id="rId2" Type="http://schemas.openxmlformats.org/officeDocument/2006/relationships/slideLayout" Target="../slideLayouts/slideLayout870.xml"/><Relationship Id="rId16" Type="http://schemas.openxmlformats.org/officeDocument/2006/relationships/slideLayout" Target="../slideLayouts/slideLayout884.xml"/><Relationship Id="rId20" Type="http://schemas.openxmlformats.org/officeDocument/2006/relationships/slideLayout" Target="../slideLayouts/slideLayout888.xml"/><Relationship Id="rId29" Type="http://schemas.openxmlformats.org/officeDocument/2006/relationships/slideLayout" Target="../slideLayouts/slideLayout897.xml"/><Relationship Id="rId41" Type="http://schemas.openxmlformats.org/officeDocument/2006/relationships/slideLayout" Target="../slideLayouts/slideLayout909.xml"/><Relationship Id="rId1" Type="http://schemas.openxmlformats.org/officeDocument/2006/relationships/slideLayout" Target="../slideLayouts/slideLayout869.xml"/><Relationship Id="rId6" Type="http://schemas.openxmlformats.org/officeDocument/2006/relationships/slideLayout" Target="../slideLayouts/slideLayout874.xml"/><Relationship Id="rId11" Type="http://schemas.openxmlformats.org/officeDocument/2006/relationships/slideLayout" Target="../slideLayouts/slideLayout879.xml"/><Relationship Id="rId24" Type="http://schemas.openxmlformats.org/officeDocument/2006/relationships/slideLayout" Target="../slideLayouts/slideLayout892.xml"/><Relationship Id="rId32" Type="http://schemas.openxmlformats.org/officeDocument/2006/relationships/slideLayout" Target="../slideLayouts/slideLayout900.xml"/><Relationship Id="rId37" Type="http://schemas.openxmlformats.org/officeDocument/2006/relationships/slideLayout" Target="../slideLayouts/slideLayout905.xml"/><Relationship Id="rId40" Type="http://schemas.openxmlformats.org/officeDocument/2006/relationships/slideLayout" Target="../slideLayouts/slideLayout908.xml"/><Relationship Id="rId5" Type="http://schemas.openxmlformats.org/officeDocument/2006/relationships/slideLayout" Target="../slideLayouts/slideLayout873.xml"/><Relationship Id="rId15" Type="http://schemas.openxmlformats.org/officeDocument/2006/relationships/slideLayout" Target="../slideLayouts/slideLayout883.xml"/><Relationship Id="rId23" Type="http://schemas.openxmlformats.org/officeDocument/2006/relationships/slideLayout" Target="../slideLayouts/slideLayout891.xml"/><Relationship Id="rId28" Type="http://schemas.openxmlformats.org/officeDocument/2006/relationships/slideLayout" Target="../slideLayouts/slideLayout896.xml"/><Relationship Id="rId36" Type="http://schemas.openxmlformats.org/officeDocument/2006/relationships/slideLayout" Target="../slideLayouts/slideLayout904.xml"/><Relationship Id="rId10" Type="http://schemas.openxmlformats.org/officeDocument/2006/relationships/slideLayout" Target="../slideLayouts/slideLayout878.xml"/><Relationship Id="rId19" Type="http://schemas.openxmlformats.org/officeDocument/2006/relationships/slideLayout" Target="../slideLayouts/slideLayout887.xml"/><Relationship Id="rId31" Type="http://schemas.openxmlformats.org/officeDocument/2006/relationships/slideLayout" Target="../slideLayouts/slideLayout899.xml"/><Relationship Id="rId4" Type="http://schemas.openxmlformats.org/officeDocument/2006/relationships/slideLayout" Target="../slideLayouts/slideLayout872.xml"/><Relationship Id="rId9" Type="http://schemas.openxmlformats.org/officeDocument/2006/relationships/slideLayout" Target="../slideLayouts/slideLayout877.xml"/><Relationship Id="rId14" Type="http://schemas.openxmlformats.org/officeDocument/2006/relationships/slideLayout" Target="../slideLayouts/slideLayout882.xml"/><Relationship Id="rId22" Type="http://schemas.openxmlformats.org/officeDocument/2006/relationships/slideLayout" Target="../slideLayouts/slideLayout890.xml"/><Relationship Id="rId27" Type="http://schemas.openxmlformats.org/officeDocument/2006/relationships/slideLayout" Target="../slideLayouts/slideLayout895.xml"/><Relationship Id="rId30" Type="http://schemas.openxmlformats.org/officeDocument/2006/relationships/slideLayout" Target="../slideLayouts/slideLayout898.xml"/><Relationship Id="rId35" Type="http://schemas.openxmlformats.org/officeDocument/2006/relationships/slideLayout" Target="../slideLayouts/slideLayout903.xml"/><Relationship Id="rId43" Type="http://schemas.openxmlformats.org/officeDocument/2006/relationships/theme" Target="../theme/theme20.xml"/><Relationship Id="rId8" Type="http://schemas.openxmlformats.org/officeDocument/2006/relationships/slideLayout" Target="../slideLayouts/slideLayout876.xml"/><Relationship Id="rId3" Type="http://schemas.openxmlformats.org/officeDocument/2006/relationships/slideLayout" Target="../slideLayouts/slideLayout871.xml"/><Relationship Id="rId12" Type="http://schemas.openxmlformats.org/officeDocument/2006/relationships/slideLayout" Target="../slideLayouts/slideLayout880.xml"/><Relationship Id="rId17" Type="http://schemas.openxmlformats.org/officeDocument/2006/relationships/slideLayout" Target="../slideLayouts/slideLayout885.xml"/><Relationship Id="rId25" Type="http://schemas.openxmlformats.org/officeDocument/2006/relationships/slideLayout" Target="../slideLayouts/slideLayout893.xml"/><Relationship Id="rId33" Type="http://schemas.openxmlformats.org/officeDocument/2006/relationships/slideLayout" Target="../slideLayouts/slideLayout901.xml"/><Relationship Id="rId38" Type="http://schemas.openxmlformats.org/officeDocument/2006/relationships/slideLayout" Target="../slideLayouts/slideLayout9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theme" Target="../theme/theme3.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theme" Target="../theme/theme4.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theme" Target="../theme/theme5.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8" Type="http://schemas.openxmlformats.org/officeDocument/2006/relationships/slideLayout" Target="../slideLayouts/slideLayout190.xml"/><Relationship Id="rId3" Type="http://schemas.openxmlformats.org/officeDocument/2006/relationships/slideLayout" Target="../slideLayouts/slideLayout18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slideLayout" Target="../slideLayouts/slideLayout268.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48" Type="http://schemas.openxmlformats.org/officeDocument/2006/relationships/theme" Target="../theme/theme6.xml"/><Relationship Id="rId8" Type="http://schemas.openxmlformats.org/officeDocument/2006/relationships/slideLayout" Target="../slideLayouts/slideLayout229.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9" Type="http://schemas.openxmlformats.org/officeDocument/2006/relationships/slideLayout" Target="../slideLayouts/slideLayout307.xml"/><Relationship Id="rId21" Type="http://schemas.openxmlformats.org/officeDocument/2006/relationships/slideLayout" Target="../slideLayouts/slideLayout289.xml"/><Relationship Id="rId34" Type="http://schemas.openxmlformats.org/officeDocument/2006/relationships/slideLayout" Target="../slideLayouts/slideLayout302.xml"/><Relationship Id="rId42" Type="http://schemas.openxmlformats.org/officeDocument/2006/relationships/slideLayout" Target="../slideLayouts/slideLayout310.xml"/><Relationship Id="rId47" Type="http://schemas.openxmlformats.org/officeDocument/2006/relationships/slideLayout" Target="../slideLayouts/slideLayout315.xml"/><Relationship Id="rId50" Type="http://schemas.openxmlformats.org/officeDocument/2006/relationships/theme" Target="../theme/theme7.xml"/><Relationship Id="rId7" Type="http://schemas.openxmlformats.org/officeDocument/2006/relationships/slideLayout" Target="../slideLayouts/slideLayout27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9" Type="http://schemas.openxmlformats.org/officeDocument/2006/relationships/slideLayout" Target="../slideLayouts/slideLayout297.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45" Type="http://schemas.openxmlformats.org/officeDocument/2006/relationships/slideLayout" Target="../slideLayouts/slideLayout313.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49" Type="http://schemas.openxmlformats.org/officeDocument/2006/relationships/slideLayout" Target="../slideLayouts/slideLayout317.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31" Type="http://schemas.openxmlformats.org/officeDocument/2006/relationships/slideLayout" Target="../slideLayouts/slideLayout299.xml"/><Relationship Id="rId44" Type="http://schemas.openxmlformats.org/officeDocument/2006/relationships/slideLayout" Target="../slideLayouts/slideLayout312.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slideLayout" Target="../slideLayouts/slideLayout311.xml"/><Relationship Id="rId48" Type="http://schemas.openxmlformats.org/officeDocument/2006/relationships/slideLayout" Target="../slideLayouts/slideLayout316.xml"/><Relationship Id="rId8" Type="http://schemas.openxmlformats.org/officeDocument/2006/relationships/slideLayout" Target="../slideLayouts/slideLayout276.xml"/><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 Id="rId46" Type="http://schemas.openxmlformats.org/officeDocument/2006/relationships/slideLayout" Target="../slideLayouts/slideLayout314.xml"/><Relationship Id="rId20" Type="http://schemas.openxmlformats.org/officeDocument/2006/relationships/slideLayout" Target="../slideLayouts/slideLayout288.xml"/><Relationship Id="rId41" Type="http://schemas.openxmlformats.org/officeDocument/2006/relationships/slideLayout" Target="../slideLayouts/slideLayout309.xml"/><Relationship Id="rId1" Type="http://schemas.openxmlformats.org/officeDocument/2006/relationships/slideLayout" Target="../slideLayouts/slideLayout269.xml"/><Relationship Id="rId6"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29" Type="http://schemas.openxmlformats.org/officeDocument/2006/relationships/slideLayout" Target="../slideLayouts/slideLayout346.xml"/><Relationship Id="rId41" Type="http://schemas.openxmlformats.org/officeDocument/2006/relationships/slideLayout" Target="../slideLayouts/slideLayout358.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theme" Target="../theme/theme8.xml"/><Relationship Id="rId8" Type="http://schemas.openxmlformats.org/officeDocument/2006/relationships/slideLayout" Target="../slideLayouts/slideLayout325.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26" Type="http://schemas.openxmlformats.org/officeDocument/2006/relationships/slideLayout" Target="../slideLayouts/slideLayout385.xml"/><Relationship Id="rId39" Type="http://schemas.openxmlformats.org/officeDocument/2006/relationships/slideLayout" Target="../slideLayouts/slideLayout398.xml"/><Relationship Id="rId21" Type="http://schemas.openxmlformats.org/officeDocument/2006/relationships/slideLayout" Target="../slideLayouts/slideLayout380.xml"/><Relationship Id="rId34" Type="http://schemas.openxmlformats.org/officeDocument/2006/relationships/slideLayout" Target="../slideLayouts/slideLayout393.xml"/><Relationship Id="rId42" Type="http://schemas.openxmlformats.org/officeDocument/2006/relationships/slideLayout" Target="../slideLayouts/slideLayout401.xml"/><Relationship Id="rId47" Type="http://schemas.openxmlformats.org/officeDocument/2006/relationships/slideLayout" Target="../slideLayouts/slideLayout406.xml"/><Relationship Id="rId50" Type="http://schemas.openxmlformats.org/officeDocument/2006/relationships/theme" Target="../theme/theme9.xml"/><Relationship Id="rId7" Type="http://schemas.openxmlformats.org/officeDocument/2006/relationships/slideLayout" Target="../slideLayouts/slideLayout366.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9" Type="http://schemas.openxmlformats.org/officeDocument/2006/relationships/slideLayout" Target="../slideLayouts/slideLayout388.xml"/><Relationship Id="rId11" Type="http://schemas.openxmlformats.org/officeDocument/2006/relationships/slideLayout" Target="../slideLayouts/slideLayout370.xml"/><Relationship Id="rId24" Type="http://schemas.openxmlformats.org/officeDocument/2006/relationships/slideLayout" Target="../slideLayouts/slideLayout383.xml"/><Relationship Id="rId32" Type="http://schemas.openxmlformats.org/officeDocument/2006/relationships/slideLayout" Target="../slideLayouts/slideLayout391.xml"/><Relationship Id="rId37" Type="http://schemas.openxmlformats.org/officeDocument/2006/relationships/slideLayout" Target="../slideLayouts/slideLayout396.xml"/><Relationship Id="rId40" Type="http://schemas.openxmlformats.org/officeDocument/2006/relationships/slideLayout" Target="../slideLayouts/slideLayout399.xml"/><Relationship Id="rId45" Type="http://schemas.openxmlformats.org/officeDocument/2006/relationships/slideLayout" Target="../slideLayouts/slideLayout404.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28" Type="http://schemas.openxmlformats.org/officeDocument/2006/relationships/slideLayout" Target="../slideLayouts/slideLayout387.xml"/><Relationship Id="rId36" Type="http://schemas.openxmlformats.org/officeDocument/2006/relationships/slideLayout" Target="../slideLayouts/slideLayout395.xml"/><Relationship Id="rId49" Type="http://schemas.openxmlformats.org/officeDocument/2006/relationships/slideLayout" Target="../slideLayouts/slideLayout408.xml"/><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31" Type="http://schemas.openxmlformats.org/officeDocument/2006/relationships/slideLayout" Target="../slideLayouts/slideLayout390.xml"/><Relationship Id="rId44" Type="http://schemas.openxmlformats.org/officeDocument/2006/relationships/slideLayout" Target="../slideLayouts/slideLayout403.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 Id="rId27" Type="http://schemas.openxmlformats.org/officeDocument/2006/relationships/slideLayout" Target="../slideLayouts/slideLayout386.xml"/><Relationship Id="rId30" Type="http://schemas.openxmlformats.org/officeDocument/2006/relationships/slideLayout" Target="../slideLayouts/slideLayout389.xml"/><Relationship Id="rId35" Type="http://schemas.openxmlformats.org/officeDocument/2006/relationships/slideLayout" Target="../slideLayouts/slideLayout394.xml"/><Relationship Id="rId43" Type="http://schemas.openxmlformats.org/officeDocument/2006/relationships/slideLayout" Target="../slideLayouts/slideLayout402.xml"/><Relationship Id="rId48" Type="http://schemas.openxmlformats.org/officeDocument/2006/relationships/slideLayout" Target="../slideLayouts/slideLayout407.xml"/><Relationship Id="rId8" Type="http://schemas.openxmlformats.org/officeDocument/2006/relationships/slideLayout" Target="../slideLayouts/slideLayout367.xml"/><Relationship Id="rId3" Type="http://schemas.openxmlformats.org/officeDocument/2006/relationships/slideLayout" Target="../slideLayouts/slideLayout362.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slideLayout" Target="../slideLayouts/slideLayout384.xml"/><Relationship Id="rId33" Type="http://schemas.openxmlformats.org/officeDocument/2006/relationships/slideLayout" Target="../slideLayouts/slideLayout392.xml"/><Relationship Id="rId38" Type="http://schemas.openxmlformats.org/officeDocument/2006/relationships/slideLayout" Target="../slideLayouts/slideLayout397.xml"/><Relationship Id="rId46" Type="http://schemas.openxmlformats.org/officeDocument/2006/relationships/slideLayout" Target="../slideLayouts/slideLayout405.xml"/><Relationship Id="rId20" Type="http://schemas.openxmlformats.org/officeDocument/2006/relationships/slideLayout" Target="../slideLayouts/slideLayout379.xml"/><Relationship Id="rId41" Type="http://schemas.openxmlformats.org/officeDocument/2006/relationships/slideLayout" Target="../slideLayouts/slideLayout400.xml"/><Relationship Id="rId1" Type="http://schemas.openxmlformats.org/officeDocument/2006/relationships/slideLayout" Target="../slideLayouts/slideLayout360.xml"/><Relationship Id="rId6" Type="http://schemas.openxmlformats.org/officeDocument/2006/relationships/slideLayout" Target="../slideLayouts/slideLayout3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26" r:id="rId2"/>
    <p:sldLayoutId id="2147483935" r:id="rId3"/>
    <p:sldLayoutId id="2147483936" r:id="rId4"/>
    <p:sldLayoutId id="2147483937" r:id="rId5"/>
    <p:sldLayoutId id="2147483925" r:id="rId6"/>
    <p:sldLayoutId id="2147483924" r:id="rId7"/>
    <p:sldLayoutId id="2147483938" r:id="rId8"/>
    <p:sldLayoutId id="2147483939"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59"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60" r:id="rId27"/>
    <p:sldLayoutId id="2147483909" r:id="rId28"/>
    <p:sldLayoutId id="2147483958" r:id="rId29"/>
    <p:sldLayoutId id="2147483910" r:id="rId30"/>
    <p:sldLayoutId id="2147483947" r:id="rId31"/>
    <p:sldLayoutId id="2147483948" r:id="rId32"/>
    <p:sldLayoutId id="2147483949" r:id="rId33"/>
    <p:sldLayoutId id="2147483962" r:id="rId34"/>
    <p:sldLayoutId id="2147483911" r:id="rId35"/>
    <p:sldLayoutId id="2147483941" r:id="rId36"/>
    <p:sldLayoutId id="2147483942" r:id="rId37"/>
    <p:sldLayoutId id="2147483943" r:id="rId38"/>
    <p:sldLayoutId id="2147483944" r:id="rId39"/>
    <p:sldLayoutId id="2147483946" r:id="rId40"/>
    <p:sldLayoutId id="2147483912" r:id="rId41"/>
    <p:sldLayoutId id="2147483945" r:id="rId42"/>
    <p:sldLayoutId id="2147483913" r:id="rId43"/>
    <p:sldLayoutId id="2147483914" r:id="rId44"/>
    <p:sldLayoutId id="2147483940" r:id="rId45"/>
    <p:sldLayoutId id="2147483950" r:id="rId46"/>
    <p:sldLayoutId id="2147483951" r:id="rId47"/>
    <p:sldLayoutId id="2147483957" r:id="rId48"/>
    <p:sldLayoutId id="2147483961"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33" r:id="rId58"/>
    <p:sldLayoutId id="2147483934" r:id="rId59"/>
    <p:sldLayoutId id="2147483923" r:id="rId60"/>
    <p:sldLayoutId id="2147483956" r:id="rId61"/>
    <p:sldLayoutId id="2147483955" r:id="rId6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94"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47771877"/>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7" r:id="rId39"/>
    <p:sldLayoutId id="2147484358" r:id="rId40"/>
    <p:sldLayoutId id="2147484359" r:id="rId41"/>
    <p:sldLayoutId id="2147484360"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2023 / © 2023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1332312"/>
      </p:ext>
    </p:extLst>
  </p:cSld>
  <p:clrMap bg1="dk1" tx1="lt1" bg2="dk2" tx2="lt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 id="2147484375" r:id="rId14"/>
    <p:sldLayoutId id="2147484376" r:id="rId15"/>
    <p:sldLayoutId id="2147484377" r:id="rId16"/>
    <p:sldLayoutId id="2147484378" r:id="rId17"/>
    <p:sldLayoutId id="2147484379" r:id="rId18"/>
    <p:sldLayoutId id="2147484380" r:id="rId19"/>
    <p:sldLayoutId id="2147484381" r:id="rId20"/>
    <p:sldLayoutId id="2147484382" r:id="rId21"/>
    <p:sldLayoutId id="2147484383" r:id="rId22"/>
    <p:sldLayoutId id="2147484384" r:id="rId23"/>
    <p:sldLayoutId id="2147484385" r:id="rId24"/>
    <p:sldLayoutId id="2147484386" r:id="rId25"/>
    <p:sldLayoutId id="2147484387" r:id="rId26"/>
    <p:sldLayoutId id="2147484388" r:id="rId27"/>
    <p:sldLayoutId id="2147484389" r:id="rId28"/>
    <p:sldLayoutId id="2147484390" r:id="rId29"/>
    <p:sldLayoutId id="2147484391" r:id="rId30"/>
    <p:sldLayoutId id="2147484392" r:id="rId31"/>
    <p:sldLayoutId id="2147484393" r:id="rId32"/>
    <p:sldLayoutId id="2147484394" r:id="rId33"/>
    <p:sldLayoutId id="2147484395" r:id="rId34"/>
    <p:sldLayoutId id="2147484396" r:id="rId35"/>
    <p:sldLayoutId id="2147484397" r:id="rId36"/>
    <p:sldLayoutId id="2147484398" r:id="rId37"/>
    <p:sldLayoutId id="2147484399" r:id="rId38"/>
    <p:sldLayoutId id="2147484400" r:id="rId39"/>
    <p:sldLayoutId id="2147484401" r:id="rId40"/>
    <p:sldLayoutId id="2147484402" r:id="rId41"/>
    <p:sldLayoutId id="2147484403"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IBM Data and AI / © 2022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73092891"/>
      </p:ext>
    </p:extLst>
  </p:cSld>
  <p:clrMap bg1="dk1" tx1="lt1" bg2="dk2" tx2="lt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439" r:id="rId34"/>
    <p:sldLayoutId id="2147484440" r:id="rId35"/>
    <p:sldLayoutId id="2147484441" r:id="rId36"/>
    <p:sldLayoutId id="2147484442" r:id="rId37"/>
    <p:sldLayoutId id="2147484443" r:id="rId38"/>
    <p:sldLayoutId id="2147484444" r:id="rId39"/>
    <p:sldLayoutId id="2147484445" r:id="rId40"/>
    <p:sldLayoutId id="2147484446" r:id="rId41"/>
    <p:sldLayoutId id="2147484447" r:id="rId42"/>
    <p:sldLayoutId id="2147484449"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03334485"/>
      </p:ext>
    </p:extLst>
  </p:cSld>
  <p:clrMap bg1="dk1" tx1="lt1" bg2="dk2" tx2="lt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2" y="4852036"/>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15475" y="216694"/>
            <a:ext cx="8470194"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15475" y="1247775"/>
            <a:ext cx="8470194" cy="32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9"/>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381781043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 id="2147484522" r:id="rId28"/>
    <p:sldLayoutId id="2147484523" r:id="rId29"/>
    <p:sldLayoutId id="2147484524" r:id="rId30"/>
    <p:sldLayoutId id="2147484525" r:id="rId31"/>
    <p:sldLayoutId id="2147484526" r:id="rId32"/>
    <p:sldLayoutId id="2147484527" r:id="rId33"/>
    <p:sldLayoutId id="2147484528" r:id="rId34"/>
    <p:sldLayoutId id="2147484529" r:id="rId35"/>
    <p:sldLayoutId id="2147484530" r:id="rId36"/>
    <p:sldLayoutId id="2147484531" r:id="rId37"/>
    <p:sldLayoutId id="2147484532" r:id="rId38"/>
    <p:sldLayoutId id="2147484533" r:id="rId39"/>
    <p:sldLayoutId id="2147484534" r:id="rId40"/>
    <p:sldLayoutId id="2147484535" r:id="rId41"/>
    <p:sldLayoutId id="2147484536" r:id="rId42"/>
    <p:sldLayoutId id="2147484537" r:id="rId43"/>
    <p:sldLayoutId id="2147484538" r:id="rId44"/>
    <p:sldLayoutId id="2147484539" r:id="rId45"/>
    <p:sldLayoutId id="2147484540" r:id="rId46"/>
  </p:sldLayoutIdLst>
  <p:transition spd="med"/>
  <p:hf hdr="0" dt="0"/>
  <p:txStyles>
    <p:titleStyle>
      <a:lvl1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chemeClr val="tx2"/>
          </a:solidFill>
          <a:uFillTx/>
          <a:latin typeface="+mj-lt"/>
          <a:ea typeface="+mj-ea"/>
          <a:cs typeface="+mj-cs"/>
          <a:sym typeface="IBM Plex Sans Light"/>
        </a:defRPr>
      </a:lvl1pPr>
      <a:lvl2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2pPr>
      <a:lvl3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3pPr>
      <a:lvl4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4pPr>
      <a:lvl5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5pPr>
      <a:lvl6pPr marL="0" marR="0" indent="135936"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6pPr>
      <a:lvl7pPr marL="0" marR="0" indent="271873"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7pPr>
      <a:lvl8pPr marL="0" marR="0" indent="407808"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8pPr>
      <a:lvl9pPr marL="0" marR="0" indent="543745"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9pPr>
    </p:titleStyle>
    <p:bodyStyle>
      <a:lvl1pPr marL="0" marR="0" indent="0" algn="l" defTabSz="914217"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1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3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258"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540" marR="0" indent="-171416" algn="l" defTabSz="914217"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010"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6946"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2882"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8818"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59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192"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78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384"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298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57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173"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76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66570518"/>
      </p:ext>
    </p:extLst>
  </p:cSld>
  <p:clrMap bg1="dk1" tx1="lt1" bg2="dk2"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 id="2147484598" r:id="rId35"/>
    <p:sldLayoutId id="2147484599" r:id="rId36"/>
    <p:sldLayoutId id="2147484600" r:id="rId37"/>
    <p:sldLayoutId id="2147484601" r:id="rId38"/>
    <p:sldLayoutId id="2147484602" r:id="rId39"/>
    <p:sldLayoutId id="2147484603" r:id="rId40"/>
    <p:sldLayoutId id="2147484604" r:id="rId41"/>
    <p:sldLayoutId id="2147484605" r:id="rId42"/>
    <p:sldLayoutId id="2147484606" r:id="rId43"/>
    <p:sldLayoutId id="2147484607" r:id="rId44"/>
    <p:sldLayoutId id="2147484608" r:id="rId45"/>
    <p:sldLayoutId id="2147484609" r:id="rId46"/>
    <p:sldLayoutId id="2147484610" r:id="rId47"/>
    <p:sldLayoutId id="2147484611" r:id="rId48"/>
    <p:sldLayoutId id="2147484612" r:id="rId49"/>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481EDAF-2AA9-11D9-470C-1204EE761EEC}"/>
              </a:ext>
            </a:extLst>
          </p:cNvPr>
          <p:cNvSpPr txBox="1">
            <a:spLocks noGrp="1"/>
          </p:cNvSpPr>
          <p:nvPr>
            <p:ph type="sldNum" sz="quarter" idx="4"/>
          </p:nvPr>
        </p:nvSpPr>
        <p:spPr>
          <a:xfrm>
            <a:off x="8834161" y="4851550"/>
            <a:ext cx="94364" cy="92333"/>
          </a:xfrm>
          <a:prstGeom prst="rect">
            <a:avLst/>
          </a:prstGeom>
          <a:ln w="12700">
            <a:miter lim="400000"/>
          </a:ln>
        </p:spPr>
        <p:txBody>
          <a:bodyPr wrap="none" lIns="0" tIns="0" rIns="0" bIns="0" anchor="ctr">
            <a:spAutoFit/>
          </a:bodyPr>
          <a:lstStyle>
            <a:lvl1pPr algn="r">
              <a:defRPr sz="600" b="0" i="0">
                <a:solidFill>
                  <a:schemeClr val="tx1"/>
                </a:solidFill>
                <a:latin typeface="Arial" panose="020B0604020202020204" pitchFamily="34" charset="0"/>
                <a:ea typeface="+mn-ea"/>
                <a:cs typeface="Arial" panose="020B0604020202020204" pitchFamily="34" charset="0"/>
                <a:sym typeface="Arial"/>
              </a:defRPr>
            </a:lvl1pPr>
          </a:lstStyle>
          <a:p>
            <a:fld id="{86CB4B4D-7CA3-9044-876B-883B54F8677D}" type="slidenum">
              <a:rPr lang="en-US" smtClean="0"/>
              <a:pPr/>
              <a:t>‹#›</a:t>
            </a:fld>
            <a:endParaRPr lang="en-US" dirty="0"/>
          </a:p>
        </p:txBody>
      </p:sp>
      <p:sp>
        <p:nvSpPr>
          <p:cNvPr id="4" name="Title Text">
            <a:extLst>
              <a:ext uri="{FF2B5EF4-FFF2-40B4-BE49-F238E27FC236}">
                <a16:creationId xmlns:a16="http://schemas.microsoft.com/office/drawing/2014/main" id="{47119183-6B75-ECAB-3483-906B5FA132CE}"/>
              </a:ext>
            </a:extLst>
          </p:cNvPr>
          <p:cNvSpPr txBox="1">
            <a:spLocks noGrp="1"/>
          </p:cNvSpPr>
          <p:nvPr>
            <p:ph type="title"/>
          </p:nvPr>
        </p:nvSpPr>
        <p:spPr>
          <a:xfrm>
            <a:off x="215475" y="205978"/>
            <a:ext cx="8470194"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5" name="Body Level One…">
            <a:extLst>
              <a:ext uri="{FF2B5EF4-FFF2-40B4-BE49-F238E27FC236}">
                <a16:creationId xmlns:a16="http://schemas.microsoft.com/office/drawing/2014/main" id="{D02EC89A-5068-D57E-46BA-7E17FF636605}"/>
              </a:ext>
            </a:extLst>
          </p:cNvPr>
          <p:cNvSpPr txBox="1">
            <a:spLocks noGrp="1"/>
          </p:cNvSpPr>
          <p:nvPr>
            <p:ph type="body" idx="1"/>
          </p:nvPr>
        </p:nvSpPr>
        <p:spPr>
          <a:xfrm>
            <a:off x="215475" y="1200150"/>
            <a:ext cx="8470194"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6" name="Footer Placeholder 1">
            <a:extLst>
              <a:ext uri="{FF2B5EF4-FFF2-40B4-BE49-F238E27FC236}">
                <a16:creationId xmlns:a16="http://schemas.microsoft.com/office/drawing/2014/main" id="{EBC422FA-CDE7-AC89-A136-99FCB1F917FE}"/>
              </a:ext>
            </a:extLst>
          </p:cNvPr>
          <p:cNvSpPr>
            <a:spLocks noGrp="1"/>
          </p:cNvSpPr>
          <p:nvPr>
            <p:ph type="ftr" sz="quarter" idx="3"/>
          </p:nvPr>
        </p:nvSpPr>
        <p:spPr>
          <a:xfrm>
            <a:off x="217856" y="4800086"/>
            <a:ext cx="1858324" cy="142875"/>
          </a:xfrm>
          <a:prstGeom prst="rect">
            <a:avLst/>
          </a:prstGeom>
        </p:spPr>
        <p:txBody>
          <a:bodyPr vert="horz" lIns="0" tIns="0" rIns="0" bIns="0" rtlCol="0" anchor="b"/>
          <a:lstStyle>
            <a:lvl1pPr algn="l">
              <a:defRPr sz="600" b="0" i="0">
                <a:solidFill>
                  <a:schemeClr val="tx1"/>
                </a:solidFill>
                <a:latin typeface="Arial" panose="020B0604020202020204" pitchFamily="34" charset="0"/>
                <a:cs typeface="Arial" panose="020B0604020202020204" pitchFamily="34" charset="0"/>
              </a:defRPr>
            </a:lvl1pPr>
          </a:lstStyle>
          <a:p>
            <a:r>
              <a:rPr lang="en-US" dirty="0"/>
              <a:t>IBM Business Automation / © 2023 IBM Corporation​</a:t>
            </a:r>
          </a:p>
        </p:txBody>
      </p:sp>
    </p:spTree>
    <p:extLst>
      <p:ext uri="{BB962C8B-B14F-4D97-AF65-F5344CB8AC3E}">
        <p14:creationId xmlns:p14="http://schemas.microsoft.com/office/powerpoint/2010/main" val="2094864201"/>
      </p:ext>
    </p:extLst>
  </p:cSld>
  <p:clrMap bg1="dk1" tx1="lt1" bg2="dk2" tx2="lt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 id="2147484627" r:id="rId14"/>
    <p:sldLayoutId id="2147484628" r:id="rId15"/>
    <p:sldLayoutId id="2147484629" r:id="rId16"/>
    <p:sldLayoutId id="2147484630" r:id="rId17"/>
    <p:sldLayoutId id="2147484631" r:id="rId18"/>
    <p:sldLayoutId id="2147484632" r:id="rId19"/>
    <p:sldLayoutId id="2147484633" r:id="rId20"/>
    <p:sldLayoutId id="2147484634" r:id="rId21"/>
    <p:sldLayoutId id="2147484635" r:id="rId22"/>
    <p:sldLayoutId id="2147484636" r:id="rId23"/>
    <p:sldLayoutId id="2147484637" r:id="rId24"/>
    <p:sldLayoutId id="2147484638" r:id="rId25"/>
    <p:sldLayoutId id="2147484639" r:id="rId26"/>
    <p:sldLayoutId id="2147484640" r:id="rId27"/>
    <p:sldLayoutId id="2147484641" r:id="rId28"/>
    <p:sldLayoutId id="2147484642" r:id="rId29"/>
    <p:sldLayoutId id="2147484643" r:id="rId30"/>
    <p:sldLayoutId id="2147484644" r:id="rId31"/>
    <p:sldLayoutId id="2147484645" r:id="rId32"/>
    <p:sldLayoutId id="2147484646" r:id="rId33"/>
    <p:sldLayoutId id="2147484647" r:id="rId34"/>
    <p:sldLayoutId id="2147484648" r:id="rId35"/>
    <p:sldLayoutId id="2147484649" r:id="rId36"/>
    <p:sldLayoutId id="2147484650" r:id="rId37"/>
    <p:sldLayoutId id="2147484651" r:id="rId38"/>
    <p:sldLayoutId id="2147484652" r:id="rId39"/>
    <p:sldLayoutId id="2147484653" r:id="rId40"/>
    <p:sldLayoutId id="2147484654" r:id="rId41"/>
    <p:sldLayoutId id="2147484655" r:id="rId42"/>
    <p:sldLayoutId id="2147484656" r:id="rId43"/>
    <p:sldLayoutId id="2147484657" r:id="rId44"/>
    <p:sldLayoutId id="2147484658" r:id="rId45"/>
    <p:sldLayoutId id="2147484659" r:id="rId46"/>
    <p:sldLayoutId id="2147484660" r:id="rId47"/>
    <p:sldLayoutId id="2147484661" r:id="rId48"/>
    <p:sldLayoutId id="2147484662" r:id="rId49"/>
    <p:sldLayoutId id="2147484663" r:id="rId50"/>
    <p:sldLayoutId id="2147484664" r:id="rId51"/>
    <p:sldLayoutId id="2147484665" r:id="rId52"/>
    <p:sldLayoutId id="2147484666" r:id="rId53"/>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Arial" panose="020B0604020202020204" pitchFamily="34" charset="0"/>
          <a:ea typeface="+mj-ea"/>
          <a:cs typeface="Arial" panose="020B0604020202020204" pitchFamily="34" charset="0"/>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481EDAF-2AA9-11D9-470C-1204EE761EEC}"/>
              </a:ext>
            </a:extLst>
          </p:cNvPr>
          <p:cNvSpPr txBox="1">
            <a:spLocks noGrp="1"/>
          </p:cNvSpPr>
          <p:nvPr>
            <p:ph type="sldNum" sz="quarter" idx="4"/>
          </p:nvPr>
        </p:nvSpPr>
        <p:spPr>
          <a:xfrm>
            <a:off x="8834161" y="4851550"/>
            <a:ext cx="94364" cy="92333"/>
          </a:xfrm>
          <a:prstGeom prst="rect">
            <a:avLst/>
          </a:prstGeom>
          <a:ln w="12700">
            <a:miter lim="400000"/>
          </a:ln>
        </p:spPr>
        <p:txBody>
          <a:bodyPr wrap="none" lIns="0" tIns="0" rIns="0" bIns="0" anchor="ctr">
            <a:spAutoFit/>
          </a:bodyPr>
          <a:lstStyle>
            <a:lvl1pPr algn="r">
              <a:defRPr sz="600" b="0" i="0">
                <a:solidFill>
                  <a:schemeClr val="tx1"/>
                </a:solidFill>
                <a:latin typeface="Arial" panose="020B0604020202020204" pitchFamily="34" charset="0"/>
                <a:ea typeface="+mn-ea"/>
                <a:cs typeface="Arial" panose="020B0604020202020204" pitchFamily="34" charset="0"/>
                <a:sym typeface="Arial"/>
              </a:defRPr>
            </a:lvl1pPr>
          </a:lstStyle>
          <a:p>
            <a:fld id="{86CB4B4D-7CA3-9044-876B-883B54F8677D}" type="slidenum">
              <a:rPr lang="en-US" smtClean="0"/>
              <a:pPr/>
              <a:t>‹#›</a:t>
            </a:fld>
            <a:endParaRPr lang="en-US" dirty="0"/>
          </a:p>
        </p:txBody>
      </p:sp>
      <p:sp>
        <p:nvSpPr>
          <p:cNvPr id="4" name="Title Text">
            <a:extLst>
              <a:ext uri="{FF2B5EF4-FFF2-40B4-BE49-F238E27FC236}">
                <a16:creationId xmlns:a16="http://schemas.microsoft.com/office/drawing/2014/main" id="{47119183-6B75-ECAB-3483-906B5FA132CE}"/>
              </a:ext>
            </a:extLst>
          </p:cNvPr>
          <p:cNvSpPr txBox="1">
            <a:spLocks noGrp="1"/>
          </p:cNvSpPr>
          <p:nvPr>
            <p:ph type="title"/>
          </p:nvPr>
        </p:nvSpPr>
        <p:spPr>
          <a:xfrm>
            <a:off x="215475" y="205978"/>
            <a:ext cx="8470194"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5" name="Body Level One…">
            <a:extLst>
              <a:ext uri="{FF2B5EF4-FFF2-40B4-BE49-F238E27FC236}">
                <a16:creationId xmlns:a16="http://schemas.microsoft.com/office/drawing/2014/main" id="{D02EC89A-5068-D57E-46BA-7E17FF636605}"/>
              </a:ext>
            </a:extLst>
          </p:cNvPr>
          <p:cNvSpPr txBox="1">
            <a:spLocks noGrp="1"/>
          </p:cNvSpPr>
          <p:nvPr>
            <p:ph type="body" idx="1"/>
          </p:nvPr>
        </p:nvSpPr>
        <p:spPr>
          <a:xfrm>
            <a:off x="215475" y="1200150"/>
            <a:ext cx="8470194"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6" name="Footer Placeholder 1">
            <a:extLst>
              <a:ext uri="{FF2B5EF4-FFF2-40B4-BE49-F238E27FC236}">
                <a16:creationId xmlns:a16="http://schemas.microsoft.com/office/drawing/2014/main" id="{EBC422FA-CDE7-AC89-A136-99FCB1F917FE}"/>
              </a:ext>
            </a:extLst>
          </p:cNvPr>
          <p:cNvSpPr>
            <a:spLocks noGrp="1"/>
          </p:cNvSpPr>
          <p:nvPr>
            <p:ph type="ftr" sz="quarter" idx="3"/>
          </p:nvPr>
        </p:nvSpPr>
        <p:spPr>
          <a:xfrm>
            <a:off x="217856" y="4800086"/>
            <a:ext cx="1858324" cy="142875"/>
          </a:xfrm>
          <a:prstGeom prst="rect">
            <a:avLst/>
          </a:prstGeom>
        </p:spPr>
        <p:txBody>
          <a:bodyPr vert="horz" lIns="0" tIns="0" rIns="0" bIns="0" rtlCol="0" anchor="b"/>
          <a:lstStyle>
            <a:lvl1pPr algn="l">
              <a:defRPr sz="600" b="0" i="0">
                <a:solidFill>
                  <a:schemeClr val="tx1"/>
                </a:solidFill>
                <a:latin typeface="Arial" panose="020B0604020202020204" pitchFamily="34" charset="0"/>
                <a:cs typeface="Arial" panose="020B0604020202020204" pitchFamily="34" charset="0"/>
              </a:defRPr>
            </a:lvl1pPr>
          </a:lstStyle>
          <a:p>
            <a:r>
              <a:rPr lang="en-US" dirty="0"/>
              <a:t>IBM Business Automation / © 2023 IBM Corporation​​</a:t>
            </a:r>
          </a:p>
        </p:txBody>
      </p:sp>
    </p:spTree>
    <p:extLst>
      <p:ext uri="{BB962C8B-B14F-4D97-AF65-F5344CB8AC3E}">
        <p14:creationId xmlns:p14="http://schemas.microsoft.com/office/powerpoint/2010/main" val="2502725362"/>
      </p:ext>
    </p:extLst>
  </p:cSld>
  <p:clrMap bg1="dk1" tx1="lt1" bg2="dk2" tx2="lt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 id="2147484689" r:id="rId22"/>
    <p:sldLayoutId id="2147484690" r:id="rId23"/>
    <p:sldLayoutId id="2147484691" r:id="rId24"/>
    <p:sldLayoutId id="2147484692" r:id="rId25"/>
    <p:sldLayoutId id="2147484693" r:id="rId26"/>
    <p:sldLayoutId id="2147484694" r:id="rId27"/>
    <p:sldLayoutId id="2147484695" r:id="rId28"/>
    <p:sldLayoutId id="2147484696" r:id="rId29"/>
    <p:sldLayoutId id="2147484697" r:id="rId30"/>
    <p:sldLayoutId id="2147484698" r:id="rId31"/>
    <p:sldLayoutId id="2147484699" r:id="rId32"/>
    <p:sldLayoutId id="2147484700" r:id="rId33"/>
    <p:sldLayoutId id="2147484701" r:id="rId34"/>
    <p:sldLayoutId id="2147484702" r:id="rId35"/>
    <p:sldLayoutId id="2147484703" r:id="rId36"/>
    <p:sldLayoutId id="2147484704" r:id="rId37"/>
    <p:sldLayoutId id="2147484705" r:id="rId38"/>
    <p:sldLayoutId id="2147484706" r:id="rId39"/>
    <p:sldLayoutId id="2147484707" r:id="rId40"/>
    <p:sldLayoutId id="2147484708" r:id="rId41"/>
    <p:sldLayoutId id="2147484709" r:id="rId42"/>
    <p:sldLayoutId id="2147484710" r:id="rId43"/>
    <p:sldLayoutId id="2147484711" r:id="rId44"/>
    <p:sldLayoutId id="2147484712" r:id="rId45"/>
    <p:sldLayoutId id="2147484713" r:id="rId46"/>
    <p:sldLayoutId id="2147484714" r:id="rId47"/>
    <p:sldLayoutId id="2147484715" r:id="rId48"/>
    <p:sldLayoutId id="2147484716" r:id="rId49"/>
    <p:sldLayoutId id="2147484717" r:id="rId50"/>
    <p:sldLayoutId id="2147484718" r:id="rId51"/>
    <p:sldLayoutId id="2147484719" r:id="rId52"/>
    <p:sldLayoutId id="2147484720" r:id="rId53"/>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Arial" panose="020B0604020202020204" pitchFamily="34" charset="0"/>
          <a:ea typeface="+mj-ea"/>
          <a:cs typeface="Arial" panose="020B0604020202020204" pitchFamily="34" charset="0"/>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2" y="4852130"/>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15999" y="216027"/>
            <a:ext cx="8470194"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15475" y="1247775"/>
            <a:ext cx="8470194" cy="3251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8"/>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91477324"/>
      </p:ext>
    </p:extLst>
  </p:cSld>
  <p:clrMap bg1="dk1" tx1="lt1" bg2="dk2"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 id="2147484746" r:id="rId25"/>
    <p:sldLayoutId id="2147484747" r:id="rId26"/>
    <p:sldLayoutId id="2147484748" r:id="rId27"/>
    <p:sldLayoutId id="2147484749" r:id="rId28"/>
    <p:sldLayoutId id="2147484750" r:id="rId29"/>
    <p:sldLayoutId id="2147484751" r:id="rId30"/>
    <p:sldLayoutId id="2147484752" r:id="rId31"/>
    <p:sldLayoutId id="2147484753" r:id="rId32"/>
    <p:sldLayoutId id="2147484754" r:id="rId33"/>
    <p:sldLayoutId id="2147484755" r:id="rId34"/>
    <p:sldLayoutId id="2147484756" r:id="rId35"/>
    <p:sldLayoutId id="2147484757" r:id="rId36"/>
    <p:sldLayoutId id="2147484758" r:id="rId37"/>
    <p:sldLayoutId id="2147484759" r:id="rId38"/>
    <p:sldLayoutId id="2147484760" r:id="rId39"/>
    <p:sldLayoutId id="2147484761" r:id="rId40"/>
    <p:sldLayoutId id="2147484762" r:id="rId41"/>
    <p:sldLayoutId id="2147484763" r:id="rId42"/>
    <p:sldLayoutId id="2147484764" r:id="rId43"/>
    <p:sldLayoutId id="2147484765" r:id="rId44"/>
    <p:sldLayoutId id="2147484766" r:id="rId45"/>
    <p:sldLayoutId id="2147484767" r:id="rId46"/>
    <p:sldLayoutId id="2147484768" r:id="rId47"/>
    <p:sldLayoutId id="2147484769" r:id="rId48"/>
    <p:sldLayoutId id="2147484770" r:id="rId49"/>
    <p:sldLayoutId id="2147484771" r:id="rId50"/>
    <p:sldLayoutId id="2147484772" r:id="rId51"/>
    <p:sldLayoutId id="2147484773" r:id="rId52"/>
    <p:sldLayoutId id="2147484774" r:id="rId53"/>
    <p:sldLayoutId id="2147484775" r:id="rId54"/>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203000203" pitchFamily="34" charset="0"/>
              </a:defRPr>
            </a:lvl1pPr>
          </a:lstStyle>
          <a:p>
            <a:r>
              <a:rPr lang="en-US"/>
              <a:t>© 2023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15200080"/>
      </p:ext>
    </p:extLst>
  </p:cSld>
  <p:clrMap bg1="dk1" tx1="lt1" bg2="dk2" tx2="lt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 id="2147484802" r:id="rId26"/>
    <p:sldLayoutId id="2147484803" r:id="rId27"/>
    <p:sldLayoutId id="2147484804" r:id="rId28"/>
    <p:sldLayoutId id="2147484805" r:id="rId29"/>
    <p:sldLayoutId id="2147484806" r:id="rId30"/>
    <p:sldLayoutId id="2147484807" r:id="rId31"/>
    <p:sldLayoutId id="2147484808" r:id="rId32"/>
    <p:sldLayoutId id="2147484809" r:id="rId33"/>
    <p:sldLayoutId id="2147484810" r:id="rId34"/>
    <p:sldLayoutId id="2147484812" r:id="rId35"/>
  </p:sldLayoutIdLst>
  <p:hf sldNum="0" hdr="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8329108"/>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 id="2147484014" r:id="rId51"/>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228668" y="4800602"/>
            <a:ext cx="4114735" cy="166687"/>
          </a:xfrm>
          <a:prstGeom prst="rect">
            <a:avLst/>
          </a:prstGeom>
        </p:spPr>
        <p:txBody>
          <a:bodyPr vert="horz" lIns="0" tIns="0" rIns="0" bIns="0" rtlCol="0" anchor="ctr"/>
          <a:lstStyle>
            <a:lvl1pPr marL="0" marR="0" indent="0" algn="l" defTabSz="685958"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3" y="4800602"/>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27638980"/>
      </p:ext>
    </p:extLst>
  </p:cSld>
  <p:clrMap bg1="dk1" tx1="lt1" bg2="dk2" tx2="lt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 id="2147484838" r:id="rId25"/>
    <p:sldLayoutId id="2147484839" r:id="rId26"/>
    <p:sldLayoutId id="2147484840" r:id="rId27"/>
    <p:sldLayoutId id="2147484841" r:id="rId28"/>
    <p:sldLayoutId id="2147484842" r:id="rId29"/>
    <p:sldLayoutId id="2147484843" r:id="rId30"/>
    <p:sldLayoutId id="2147484844" r:id="rId31"/>
    <p:sldLayoutId id="2147484845" r:id="rId32"/>
    <p:sldLayoutId id="2147484846" r:id="rId33"/>
    <p:sldLayoutId id="2147484847" r:id="rId34"/>
    <p:sldLayoutId id="2147484848" r:id="rId35"/>
    <p:sldLayoutId id="2147484849" r:id="rId36"/>
    <p:sldLayoutId id="2147484850" r:id="rId37"/>
    <p:sldLayoutId id="2147484851" r:id="rId38"/>
    <p:sldLayoutId id="2147484852" r:id="rId39"/>
    <p:sldLayoutId id="2147484853" r:id="rId40"/>
    <p:sldLayoutId id="2147484854" r:id="rId41"/>
    <p:sldLayoutId id="2147484855"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0"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03"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53"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04"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4" indent="-17372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87" indent="-173728"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28" indent="-17372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45" indent="-173728"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42" indent="-129664"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195" indent="-129664"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745" indent="-129664"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298" indent="-129664"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03" rtl="0" eaLnBrk="1" latinLnBrk="0" hangingPunct="1">
        <a:defRPr sz="1428" kern="1200">
          <a:solidFill>
            <a:schemeClr val="tx1"/>
          </a:solidFill>
          <a:latin typeface="+mn-lt"/>
          <a:ea typeface="+mn-ea"/>
          <a:cs typeface="+mn-cs"/>
        </a:defRPr>
      </a:lvl1pPr>
      <a:lvl2pPr marL="362550" algn="l" defTabSz="725103" rtl="0" eaLnBrk="1" latinLnBrk="0" hangingPunct="1">
        <a:defRPr sz="1428" kern="1200">
          <a:solidFill>
            <a:schemeClr val="tx1"/>
          </a:solidFill>
          <a:latin typeface="+mn-lt"/>
          <a:ea typeface="+mn-ea"/>
          <a:cs typeface="+mn-cs"/>
        </a:defRPr>
      </a:lvl2pPr>
      <a:lvl3pPr marL="725103" algn="l" defTabSz="725103" rtl="0" eaLnBrk="1" latinLnBrk="0" hangingPunct="1">
        <a:defRPr sz="1428" kern="1200">
          <a:solidFill>
            <a:schemeClr val="tx1"/>
          </a:solidFill>
          <a:latin typeface="+mn-lt"/>
          <a:ea typeface="+mn-ea"/>
          <a:cs typeface="+mn-cs"/>
        </a:defRPr>
      </a:lvl3pPr>
      <a:lvl4pPr marL="1087653" algn="l" defTabSz="725103" rtl="0" eaLnBrk="1" latinLnBrk="0" hangingPunct="1">
        <a:defRPr sz="1428" kern="1200">
          <a:solidFill>
            <a:schemeClr val="tx1"/>
          </a:solidFill>
          <a:latin typeface="+mn-lt"/>
          <a:ea typeface="+mn-ea"/>
          <a:cs typeface="+mn-cs"/>
        </a:defRPr>
      </a:lvl4pPr>
      <a:lvl5pPr marL="1450204" algn="l" defTabSz="725103" rtl="0" eaLnBrk="1" latinLnBrk="0" hangingPunct="1">
        <a:defRPr sz="1428" kern="1200">
          <a:solidFill>
            <a:schemeClr val="tx1"/>
          </a:solidFill>
          <a:latin typeface="+mn-lt"/>
          <a:ea typeface="+mn-ea"/>
          <a:cs typeface="+mn-cs"/>
        </a:defRPr>
      </a:lvl5pPr>
      <a:lvl6pPr marL="1812756" algn="l" defTabSz="725103" rtl="0" eaLnBrk="1" latinLnBrk="0" hangingPunct="1">
        <a:defRPr sz="1428" kern="1200">
          <a:solidFill>
            <a:schemeClr val="tx1"/>
          </a:solidFill>
          <a:latin typeface="+mn-lt"/>
          <a:ea typeface="+mn-ea"/>
          <a:cs typeface="+mn-cs"/>
        </a:defRPr>
      </a:lvl6pPr>
      <a:lvl7pPr marL="2175305" algn="l" defTabSz="725103" rtl="0" eaLnBrk="1" latinLnBrk="0" hangingPunct="1">
        <a:defRPr sz="1428" kern="1200">
          <a:solidFill>
            <a:schemeClr val="tx1"/>
          </a:solidFill>
          <a:latin typeface="+mn-lt"/>
          <a:ea typeface="+mn-ea"/>
          <a:cs typeface="+mn-cs"/>
        </a:defRPr>
      </a:lvl7pPr>
      <a:lvl8pPr marL="2537857" algn="l" defTabSz="725103" rtl="0" eaLnBrk="1" latinLnBrk="0" hangingPunct="1">
        <a:defRPr sz="1428" kern="1200">
          <a:solidFill>
            <a:schemeClr val="tx1"/>
          </a:solidFill>
          <a:latin typeface="+mn-lt"/>
          <a:ea typeface="+mn-ea"/>
          <a:cs typeface="+mn-cs"/>
        </a:defRPr>
      </a:lvl8pPr>
      <a:lvl9pPr marL="2900408" algn="l" defTabSz="725103"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Arial" panose="020B0604020202020204" pitchFamily="34" charset="0"/>
              </a:defRPr>
            </a:lvl1pPr>
          </a:lstStyle>
          <a:p>
            <a:r>
              <a:rPr lang="en-US" dirty="0"/>
              <a:t>IBM Automation Ecosystem / April 2022 / © 2022 IBM Corporation</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87326896"/>
      </p:ext>
    </p:extLst>
  </p:cSld>
  <p:clrMap bg1="dk1" tx1="lt1" bg2="dk2" tx2="lt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2" r:id="rId26"/>
    <p:sldLayoutId id="2147484043" r:id="rId27"/>
  </p:sldLayoutIdLst>
  <p:hf hdr="0" dt="0"/>
  <p:txStyles>
    <p:title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1448" indent="-173732" algn="l" rtl="0" eaLnBrk="1" fontAlgn="base" hangingPunct="1">
        <a:lnSpc>
          <a:spcPct val="100000"/>
        </a:lnSpc>
        <a:spcBef>
          <a:spcPts val="1100"/>
        </a:spcBef>
        <a:spcAft>
          <a:spcPct val="0"/>
        </a:spcAft>
        <a:buClr>
          <a:schemeClr val="tx1"/>
        </a:buClr>
        <a:buSzPct val="100000"/>
        <a:buFont typeface="IBM Plex Sans"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42896" indent="-173732"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8643" indent="-173732" algn="l" rtl="0" eaLnBrk="1" fontAlgn="base" hangingPunct="1">
        <a:lnSpc>
          <a:spcPct val="100000"/>
        </a:lnSpc>
        <a:spcBef>
          <a:spcPts val="1100"/>
        </a:spcBef>
        <a:spcAft>
          <a:spcPct val="0"/>
        </a:spcAft>
        <a:buClr>
          <a:schemeClr val="tx1"/>
        </a:buClr>
        <a:buSzPct val="100000"/>
        <a:buFont typeface="IBM Plex Sans" charset="-120"/>
        <a:buChar char="–"/>
        <a:tabLst/>
        <a:defRPr sz="140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65" indent="-173732" algn="l" rtl="0" eaLnBrk="1" fontAlgn="base" hangingPunct="1">
        <a:lnSpc>
          <a:spcPct val="100000"/>
        </a:lnSpc>
        <a:spcBef>
          <a:spcPts val="1100"/>
        </a:spcBef>
        <a:spcAft>
          <a:spcPct val="0"/>
        </a:spcAft>
        <a:buClr>
          <a:schemeClr val="tx1"/>
        </a:buClr>
        <a:buFont typeface="IBM Plex Sans"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IBM Data and AI / © 2022 IBM Corporation</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36125155"/>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8" y="4800602"/>
            <a:ext cx="4114735" cy="166687"/>
          </a:xfrm>
          <a:prstGeom prst="rect">
            <a:avLst/>
          </a:prstGeom>
        </p:spPr>
        <p:txBody>
          <a:bodyPr vert="horz" lIns="0" tIns="0" rIns="0" bIns="0" rtlCol="0" anchor="ctr"/>
          <a:lstStyle>
            <a:lvl1pPr marL="0" marR="0" indent="0" algn="l" defTabSz="685958"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IBM Think / © 2022 IBM Corporation</a:t>
            </a:r>
          </a:p>
        </p:txBody>
      </p:sp>
      <p:sp>
        <p:nvSpPr>
          <p:cNvPr id="8" name="Slide Number Placeholder"/>
          <p:cNvSpPr>
            <a:spLocks noGrp="1"/>
          </p:cNvSpPr>
          <p:nvPr>
            <p:ph type="sldNum" sz="quarter" idx="4"/>
          </p:nvPr>
        </p:nvSpPr>
        <p:spPr>
          <a:xfrm>
            <a:off x="7086603" y="4800602"/>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83349354"/>
      </p:ext>
    </p:extLst>
  </p:cSld>
  <p:clrMap bg1="dk1" tx1="lt1" bg2="dk2" tx2="lt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 id="2147484120" r:id="rId33"/>
    <p:sldLayoutId id="2147484121" r:id="rId34"/>
    <p:sldLayoutId id="2147484122" r:id="rId35"/>
    <p:sldLayoutId id="2147484123" r:id="rId36"/>
    <p:sldLayoutId id="2147484124" r:id="rId37"/>
    <p:sldLayoutId id="2147484125" r:id="rId38"/>
    <p:sldLayoutId id="2147484126" r:id="rId39"/>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0"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03"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53"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04"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4" indent="-17372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87" indent="-173728"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28" indent="-17372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45" indent="-173728"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42" indent="-129664"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195" indent="-129664"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745" indent="-129664"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298" indent="-129664"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03" rtl="0" eaLnBrk="1" latinLnBrk="0" hangingPunct="1">
        <a:defRPr sz="1428" kern="1200">
          <a:solidFill>
            <a:schemeClr val="tx1"/>
          </a:solidFill>
          <a:latin typeface="+mn-lt"/>
          <a:ea typeface="+mn-ea"/>
          <a:cs typeface="+mn-cs"/>
        </a:defRPr>
      </a:lvl1pPr>
      <a:lvl2pPr marL="362550" algn="l" defTabSz="725103" rtl="0" eaLnBrk="1" latinLnBrk="0" hangingPunct="1">
        <a:defRPr sz="1428" kern="1200">
          <a:solidFill>
            <a:schemeClr val="tx1"/>
          </a:solidFill>
          <a:latin typeface="+mn-lt"/>
          <a:ea typeface="+mn-ea"/>
          <a:cs typeface="+mn-cs"/>
        </a:defRPr>
      </a:lvl2pPr>
      <a:lvl3pPr marL="725103" algn="l" defTabSz="725103" rtl="0" eaLnBrk="1" latinLnBrk="0" hangingPunct="1">
        <a:defRPr sz="1428" kern="1200">
          <a:solidFill>
            <a:schemeClr val="tx1"/>
          </a:solidFill>
          <a:latin typeface="+mn-lt"/>
          <a:ea typeface="+mn-ea"/>
          <a:cs typeface="+mn-cs"/>
        </a:defRPr>
      </a:lvl3pPr>
      <a:lvl4pPr marL="1087653" algn="l" defTabSz="725103" rtl="0" eaLnBrk="1" latinLnBrk="0" hangingPunct="1">
        <a:defRPr sz="1428" kern="1200">
          <a:solidFill>
            <a:schemeClr val="tx1"/>
          </a:solidFill>
          <a:latin typeface="+mn-lt"/>
          <a:ea typeface="+mn-ea"/>
          <a:cs typeface="+mn-cs"/>
        </a:defRPr>
      </a:lvl4pPr>
      <a:lvl5pPr marL="1450204" algn="l" defTabSz="725103" rtl="0" eaLnBrk="1" latinLnBrk="0" hangingPunct="1">
        <a:defRPr sz="1428" kern="1200">
          <a:solidFill>
            <a:schemeClr val="tx1"/>
          </a:solidFill>
          <a:latin typeface="+mn-lt"/>
          <a:ea typeface="+mn-ea"/>
          <a:cs typeface="+mn-cs"/>
        </a:defRPr>
      </a:lvl5pPr>
      <a:lvl6pPr marL="1812756" algn="l" defTabSz="725103" rtl="0" eaLnBrk="1" latinLnBrk="0" hangingPunct="1">
        <a:defRPr sz="1428" kern="1200">
          <a:solidFill>
            <a:schemeClr val="tx1"/>
          </a:solidFill>
          <a:latin typeface="+mn-lt"/>
          <a:ea typeface="+mn-ea"/>
          <a:cs typeface="+mn-cs"/>
        </a:defRPr>
      </a:lvl6pPr>
      <a:lvl7pPr marL="2175305" algn="l" defTabSz="725103" rtl="0" eaLnBrk="1" latinLnBrk="0" hangingPunct="1">
        <a:defRPr sz="1428" kern="1200">
          <a:solidFill>
            <a:schemeClr val="tx1"/>
          </a:solidFill>
          <a:latin typeface="+mn-lt"/>
          <a:ea typeface="+mn-ea"/>
          <a:cs typeface="+mn-cs"/>
        </a:defRPr>
      </a:lvl7pPr>
      <a:lvl8pPr marL="2537857" algn="l" defTabSz="725103" rtl="0" eaLnBrk="1" latinLnBrk="0" hangingPunct="1">
        <a:defRPr sz="1428" kern="1200">
          <a:solidFill>
            <a:schemeClr val="tx1"/>
          </a:solidFill>
          <a:latin typeface="+mn-lt"/>
          <a:ea typeface="+mn-ea"/>
          <a:cs typeface="+mn-cs"/>
        </a:defRPr>
      </a:lvl8pPr>
      <a:lvl9pPr marL="2900408" algn="l" defTabSz="725103"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42093469"/>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 id="2147484164" r:id="rId37"/>
    <p:sldLayoutId id="2147484165" r:id="rId38"/>
    <p:sldLayoutId id="2147484166" r:id="rId39"/>
    <p:sldLayoutId id="2147484167" r:id="rId40"/>
    <p:sldLayoutId id="2147484168" r:id="rId41"/>
    <p:sldLayoutId id="2147484169" r:id="rId42"/>
    <p:sldLayoutId id="2147484170" r:id="rId43"/>
    <p:sldLayoutId id="2147484171" r:id="rId44"/>
    <p:sldLayoutId id="2147484172" r:id="rId45"/>
    <p:sldLayoutId id="2147484173" r:id="rId46"/>
    <p:sldLayoutId id="2147484174" r:id="rId47"/>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3" y="4852131"/>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15999" y="216028"/>
            <a:ext cx="8470194"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15475" y="1247775"/>
            <a:ext cx="8470194" cy="3251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5" y="4801589"/>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990401056"/>
      </p:ext>
    </p:extLst>
  </p:cSld>
  <p:clrMap bg1="dk1" tx1="lt1" bg2="dk2" tx2="lt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 id="2147484204" r:id="rId29"/>
    <p:sldLayoutId id="2147484205" r:id="rId30"/>
    <p:sldLayoutId id="2147484206" r:id="rId31"/>
    <p:sldLayoutId id="2147484207" r:id="rId32"/>
    <p:sldLayoutId id="2147484208" r:id="rId33"/>
    <p:sldLayoutId id="2147484209" r:id="rId34"/>
    <p:sldLayoutId id="2147484210" r:id="rId35"/>
    <p:sldLayoutId id="2147484211" r:id="rId36"/>
    <p:sldLayoutId id="2147484212" r:id="rId37"/>
    <p:sldLayoutId id="2147484213" r:id="rId38"/>
    <p:sldLayoutId id="2147484214" r:id="rId39"/>
    <p:sldLayoutId id="2147484215" r:id="rId40"/>
    <p:sldLayoutId id="2147484216" r:id="rId41"/>
    <p:sldLayoutId id="2147484217" r:id="rId42"/>
    <p:sldLayoutId id="2147484218" r:id="rId43"/>
    <p:sldLayoutId id="2147484219" r:id="rId44"/>
    <p:sldLayoutId id="2147484220" r:id="rId45"/>
    <p:sldLayoutId id="2147484221" r:id="rId46"/>
    <p:sldLayoutId id="2147484222" r:id="rId47"/>
    <p:sldLayoutId id="2147484223" r:id="rId48"/>
    <p:sldLayoutId id="2147484224" r:id="rId49"/>
  </p:sldLayoutIdLst>
  <p:transition spd="med"/>
  <p:hf hdr="0" dt="0"/>
  <p:txStyles>
    <p:titleStyle>
      <a:lvl1pPr marL="0" marR="0" indent="0" algn="l" defTabSz="914378"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59"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80"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41" algn="l" defTabSz="914378"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378"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1" marR="0" indent="-123441" algn="l" defTabSz="914378"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2" marR="0" indent="-123441" algn="l" defTabSz="914378"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23" marR="0" indent="-123441" algn="l" defTabSz="914378"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15" marR="0" indent="-171446" algn="l" defTabSz="914378"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31" marR="0" indent="-145874" algn="l" defTabSz="914378"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091" marR="0" indent="-145874" algn="l" defTabSz="914378"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51" marR="0" indent="-145874" algn="l" defTabSz="914378"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10" marR="0" indent="-145874" algn="l" defTabSz="914378"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19"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37"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56"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75"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093"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12"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31"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48" algn="r" defTabSz="68596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5418295"/>
      </p:ext>
    </p:extLst>
  </p:cSld>
  <p:clrMap bg1="dk1" tx1="lt1" bg2="dk2" tx2="lt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 id="2147484260" r:id="rId35"/>
    <p:sldLayoutId id="2147484261" r:id="rId36"/>
    <p:sldLayoutId id="2147484262" r:id="rId37"/>
    <p:sldLayoutId id="2147484263" r:id="rId38"/>
    <p:sldLayoutId id="2147484264" r:id="rId39"/>
    <p:sldLayoutId id="2147484265" r:id="rId40"/>
    <p:sldLayoutId id="2147484266" r:id="rId41"/>
    <p:sldLayoutId id="2147484267"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43078656"/>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 id="2147484301" r:id="rId33"/>
    <p:sldLayoutId id="2147484302" r:id="rId34"/>
    <p:sldLayoutId id="2147484303" r:id="rId35"/>
    <p:sldLayoutId id="2147484304" r:id="rId36"/>
    <p:sldLayoutId id="2147484305" r:id="rId37"/>
    <p:sldLayoutId id="2147484306" r:id="rId38"/>
    <p:sldLayoutId id="2147484307" r:id="rId39"/>
    <p:sldLayoutId id="2147484308" r:id="rId40"/>
    <p:sldLayoutId id="2147484309" r:id="rId41"/>
    <p:sldLayoutId id="2147484310" r:id="rId42"/>
    <p:sldLayoutId id="2147484311" r:id="rId43"/>
    <p:sldLayoutId id="2147484312" r:id="rId44"/>
    <p:sldLayoutId id="2147484313" r:id="rId45"/>
    <p:sldLayoutId id="2147484314" r:id="rId46"/>
    <p:sldLayoutId id="2147484315" r:id="rId47"/>
    <p:sldLayoutId id="2147484316" r:id="rId48"/>
    <p:sldLayoutId id="2147484317" r:id="rId49"/>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784.xml"/><Relationship Id="rId4" Type="http://schemas.openxmlformats.org/officeDocument/2006/relationships/hyperlink" Target="mailto:email.address@ib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9.xml"/><Relationship Id="rId1" Type="http://schemas.openxmlformats.org/officeDocument/2006/relationships/slideLayout" Target="../slideLayouts/slideLayout72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notesSlide" Target="../notesSlides/notesSlide10.xml"/><Relationship Id="rId1" Type="http://schemas.openxmlformats.org/officeDocument/2006/relationships/slideLayout" Target="../slideLayouts/slideLayout734.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slides/_rels/slide12.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4.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66.svg"/><Relationship Id="rId2" Type="http://schemas.openxmlformats.org/officeDocument/2006/relationships/notesSlide" Target="../notesSlides/notesSlide11.xml"/><Relationship Id="rId16" Type="http://schemas.openxmlformats.org/officeDocument/2006/relationships/image" Target="../media/image117.svg"/><Relationship Id="rId1" Type="http://schemas.openxmlformats.org/officeDocument/2006/relationships/slideLayout" Target="../slideLayouts/slideLayout853.xml"/><Relationship Id="rId6" Type="http://schemas.openxmlformats.org/officeDocument/2006/relationships/image" Target="../media/image109.svg"/><Relationship Id="rId11" Type="http://schemas.openxmlformats.org/officeDocument/2006/relationships/image" Target="../media/image65.png"/><Relationship Id="rId5" Type="http://schemas.openxmlformats.org/officeDocument/2006/relationships/image" Target="../media/image108.png"/><Relationship Id="rId15" Type="http://schemas.openxmlformats.org/officeDocument/2006/relationships/image" Target="../media/image116.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5.svg"/></Relationships>
</file>

<file path=ppt/slides/_rels/slide13.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2.xml"/><Relationship Id="rId1" Type="http://schemas.openxmlformats.org/officeDocument/2006/relationships/slideLayout" Target="../slideLayouts/slideLayout902.xml"/><Relationship Id="rId4" Type="http://schemas.openxmlformats.org/officeDocument/2006/relationships/image" Target="../media/image119.jpg"/></Relationships>
</file>

<file path=ppt/slides/_rels/slide1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3.xml"/><Relationship Id="rId1" Type="http://schemas.openxmlformats.org/officeDocument/2006/relationships/slideLayout" Target="../slideLayouts/slideLayout902.xml"/><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3" Type="http://schemas.openxmlformats.org/officeDocument/2006/relationships/hyperlink" Target="https://www.ibm.com/products/cloud-pak-for-aiops" TargetMode="External"/><Relationship Id="rId7" Type="http://schemas.openxmlformats.org/officeDocument/2006/relationships/hyperlink" Target="https://www.ibm.com/account/reg/us-en/signup?formid=urx-51683" TargetMode="External"/><Relationship Id="rId2" Type="http://schemas.openxmlformats.org/officeDocument/2006/relationships/notesSlide" Target="../notesSlides/notesSlide14.xml"/><Relationship Id="rId1" Type="http://schemas.openxmlformats.org/officeDocument/2006/relationships/slideLayout" Target="../slideLayouts/slideLayout155.xml"/><Relationship Id="rId6" Type="http://schemas.openxmlformats.org/officeDocument/2006/relationships/hyperlink" Target="https://www.figma.com/proto/jahNiNBtayzrkOXI6jZGyb/Cloud-Pak-for-Watson-AIOps-Product-Tour?scaling=contain&amp;page-id=0%3A1&amp;starting-point-node-id=1138%3A375902&amp;node-id=1138-375902" TargetMode="External"/><Relationship Id="rId5" Type="http://schemas.openxmlformats.org/officeDocument/2006/relationships/image" Target="../media/image123.sv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2.xml"/></Relationships>
</file>

<file path=ppt/slides/_rels/slide1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1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9.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2.xml"/><Relationship Id="rId1" Type="http://schemas.openxmlformats.org/officeDocument/2006/relationships/slideLayout" Target="../slideLayouts/slideLayout55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5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5.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55.xml"/></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sv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svg"/><Relationship Id="rId2" Type="http://schemas.openxmlformats.org/officeDocument/2006/relationships/notesSlide" Target="../notesSlides/notesSlide7.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156.xml"/><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sv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svg"/><Relationship Id="rId4" Type="http://schemas.openxmlformats.org/officeDocument/2006/relationships/image" Target="../media/image59.svg"/><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svg"/><Relationship Id="rId30" Type="http://schemas.openxmlformats.org/officeDocument/2006/relationships/image" Target="../media/image8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7B690C-9D17-98A7-45F7-4EFA635AEC4C}"/>
              </a:ext>
            </a:extLst>
          </p:cNvPr>
          <p:cNvSpPr>
            <a:spLocks noGrp="1"/>
          </p:cNvSpPr>
          <p:nvPr>
            <p:ph type="title"/>
          </p:nvPr>
        </p:nvSpPr>
        <p:spPr>
          <a:xfrm>
            <a:off x="215999" y="144334"/>
            <a:ext cx="4069693" cy="3929122"/>
          </a:xfrm>
        </p:spPr>
        <p:txBody>
          <a:bodyPr/>
          <a:lstStyle/>
          <a:p>
            <a:r>
              <a:rPr lang="en-US" sz="2700" dirty="0">
                <a:solidFill>
                  <a:schemeClr val="tx1"/>
                </a:solidFill>
              </a:rPr>
              <a:t>IBM Cloud Pak for AIOps</a:t>
            </a:r>
            <a:endParaRPr lang="en-US" sz="2700" dirty="0"/>
          </a:p>
        </p:txBody>
      </p:sp>
      <p:pic>
        <p:nvPicPr>
          <p:cNvPr id="6" name="Picture Placeholder 5" descr="Illustration of cyan arrows flowing to the upper right corner of slide">
            <a:extLst>
              <a:ext uri="{FF2B5EF4-FFF2-40B4-BE49-F238E27FC236}">
                <a16:creationId xmlns:a16="http://schemas.microsoft.com/office/drawing/2014/main" id="{23CEE5CD-E831-3DFC-F207-808C15690E91}"/>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p:pic>
      <p:sp>
        <p:nvSpPr>
          <p:cNvPr id="2" name="TextBox 1" descr="IBM 8-bar logo in black">
            <a:extLst>
              <a:ext uri="{FF2B5EF4-FFF2-40B4-BE49-F238E27FC236}">
                <a16:creationId xmlns:a16="http://schemas.microsoft.com/office/drawing/2014/main" id="{47FF669D-AFD9-83C3-6B35-1F5CF8033F7D}"/>
              </a:ext>
            </a:extLst>
          </p:cNvPr>
          <p:cNvSpPr txBox="1"/>
          <p:nvPr/>
        </p:nvSpPr>
        <p:spPr>
          <a:xfrm>
            <a:off x="333332" y="478126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166674" indent="-167531" defTabSz="914400">
              <a:spcBef>
                <a:spcPts val="1088"/>
              </a:spcBef>
              <a:buSzPct val="100000"/>
              <a:buFontTx/>
              <a:buChar char="–"/>
            </a:pPr>
            <a:endParaRPr lang="en-US" kern="0" dirty="0">
              <a:solidFill>
                <a:srgbClr val="000000"/>
              </a:solidFill>
              <a:latin typeface="IBM Plex Sans Light"/>
              <a:sym typeface="IBM Plex Sans Light"/>
            </a:endParaRPr>
          </a:p>
        </p:txBody>
      </p:sp>
      <p:sp>
        <p:nvSpPr>
          <p:cNvPr id="4" name="Text Placeholder 6">
            <a:extLst>
              <a:ext uri="{FF2B5EF4-FFF2-40B4-BE49-F238E27FC236}">
                <a16:creationId xmlns:a16="http://schemas.microsoft.com/office/drawing/2014/main" id="{CEC7152E-6CF7-E37F-0769-CD88FA72DC01}"/>
              </a:ext>
            </a:extLst>
          </p:cNvPr>
          <p:cNvSpPr txBox="1">
            <a:spLocks/>
          </p:cNvSpPr>
          <p:nvPr/>
        </p:nvSpPr>
        <p:spPr>
          <a:xfrm>
            <a:off x="215475" y="3933084"/>
            <a:ext cx="1858324" cy="458382"/>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686017"/>
            <a:r>
              <a:rPr lang="en-US" sz="1050" dirty="0" err="1">
                <a:solidFill>
                  <a:srgbClr val="000000"/>
                </a:solidFill>
                <a:latin typeface="IBM Plex Sans Medium" panose="020B0503050203000203" pitchFamily="34" charset="0"/>
              </a:rPr>
              <a:t>Firstname</a:t>
            </a:r>
            <a:r>
              <a:rPr lang="en-US" sz="1050" dirty="0">
                <a:solidFill>
                  <a:srgbClr val="000000"/>
                </a:solidFill>
                <a:latin typeface="IBM Plex Sans Medium" panose="020B0503050203000203" pitchFamily="34" charset="0"/>
              </a:rPr>
              <a:t> </a:t>
            </a:r>
            <a:r>
              <a:rPr lang="en-US" sz="1050" dirty="0" err="1">
                <a:solidFill>
                  <a:srgbClr val="000000"/>
                </a:solidFill>
                <a:latin typeface="IBM Plex Sans Medium" panose="020B0503050203000203" pitchFamily="34" charset="0"/>
              </a:rPr>
              <a:t>Lastname</a:t>
            </a:r>
            <a:endParaRPr lang="en-US" sz="1050" dirty="0">
              <a:solidFill>
                <a:srgbClr val="000000"/>
              </a:solidFill>
              <a:latin typeface="IBM Plex Sans Medium" panose="020B0503050203000203" pitchFamily="34" charset="0"/>
            </a:endParaRPr>
          </a:p>
          <a:p>
            <a:pPr defTabSz="686017"/>
            <a:r>
              <a:rPr lang="en-US" sz="1050" dirty="0">
                <a:solidFill>
                  <a:srgbClr val="000000"/>
                </a:solidFill>
                <a:latin typeface="IBM Plex Sans Light" panose="020B0403050203000203" pitchFamily="34" charset="0"/>
              </a:rPr>
              <a:t>Job Title</a:t>
            </a:r>
            <a:br>
              <a:rPr lang="en-US" sz="1050" dirty="0">
                <a:solidFill>
                  <a:srgbClr val="000000"/>
                </a:solidFill>
                <a:latin typeface="IBM Plex Sans Light" panose="020B0403050203000203" pitchFamily="34" charset="0"/>
              </a:rPr>
            </a:br>
            <a:endParaRPr lang="en-US" sz="1050" dirty="0">
              <a:solidFill>
                <a:srgbClr val="000000"/>
              </a:solidFill>
              <a:latin typeface="IBM Plex Sans Light"/>
            </a:endParaRPr>
          </a:p>
        </p:txBody>
      </p:sp>
      <p:sp>
        <p:nvSpPr>
          <p:cNvPr id="5" name="Text Placeholder 4">
            <a:extLst>
              <a:ext uri="{FF2B5EF4-FFF2-40B4-BE49-F238E27FC236}">
                <a16:creationId xmlns:a16="http://schemas.microsoft.com/office/drawing/2014/main" id="{6E8B6781-AD80-C10B-E845-8533A4C78B8B}"/>
              </a:ext>
            </a:extLst>
          </p:cNvPr>
          <p:cNvSpPr txBox="1">
            <a:spLocks/>
          </p:cNvSpPr>
          <p:nvPr/>
        </p:nvSpPr>
        <p:spPr>
          <a:xfrm>
            <a:off x="2504011" y="3933084"/>
            <a:ext cx="1851467" cy="428569"/>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r>
              <a:rPr lang="en-US" sz="1050" kern="0" dirty="0">
                <a:solidFill>
                  <a:srgbClr val="0F62FE"/>
                </a:solidFill>
                <a:latin typeface="IBM Plex Sans Light"/>
                <a:hlinkClick r:id="rId4">
                  <a:extLst>
                    <a:ext uri="{A12FA001-AC4F-418D-AE19-62706E023703}">
                      <ahyp:hlinkClr xmlns:ahyp="http://schemas.microsoft.com/office/drawing/2018/hyperlinkcolor" val="tx"/>
                    </a:ext>
                  </a:extLst>
                </a:hlinkClick>
              </a:rPr>
              <a:t>email.address@ibm.com</a:t>
            </a:r>
            <a:endParaRPr lang="en-US" sz="1050" kern="0" dirty="0">
              <a:solidFill>
                <a:srgbClr val="0F62FE"/>
              </a:solidFill>
              <a:latin typeface="IBM Plex Sans Light"/>
            </a:endParaRPr>
          </a:p>
          <a:p>
            <a:pPr defTabSz="914400"/>
            <a:r>
              <a:rPr lang="en-US" sz="1050" kern="0" dirty="0">
                <a:solidFill>
                  <a:srgbClr val="000000"/>
                </a:solidFill>
                <a:latin typeface="IBM Plex Sans Light"/>
              </a:rPr>
              <a:t>123.456.7890</a:t>
            </a:r>
          </a:p>
        </p:txBody>
      </p:sp>
      <p:sp>
        <p:nvSpPr>
          <p:cNvPr id="7" name="TextBox 6">
            <a:extLst>
              <a:ext uri="{FF2B5EF4-FFF2-40B4-BE49-F238E27FC236}">
                <a16:creationId xmlns:a16="http://schemas.microsoft.com/office/drawing/2014/main" id="{5BB62F7E-C9A4-8162-821A-999F49D61D88}"/>
              </a:ext>
            </a:extLst>
          </p:cNvPr>
          <p:cNvSpPr txBox="1"/>
          <p:nvPr/>
        </p:nvSpPr>
        <p:spPr>
          <a:xfrm>
            <a:off x="2059806" y="110690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13788573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EFD97C-5BF6-9846-B9AC-4880F31D0859}"/>
              </a:ext>
            </a:extLst>
          </p:cNvPr>
          <p:cNvSpPr/>
          <p:nvPr/>
        </p:nvSpPr>
        <p:spPr>
          <a:xfrm>
            <a:off x="104095" y="599361"/>
            <a:ext cx="8685601" cy="207749"/>
          </a:xfrm>
          <a:prstGeom prst="rect">
            <a:avLst/>
          </a:prstGeom>
        </p:spPr>
        <p:txBody>
          <a:bodyPr wrap="square" lIns="0" tIns="0" rIns="0" bIns="0">
            <a:spAutoFit/>
          </a:bodyPr>
          <a:lstStyle/>
          <a:p>
            <a:pPr defTabSz="685072">
              <a:defRPr/>
            </a:pPr>
            <a:r>
              <a:rPr lang="en-US" b="0" i="0" dirty="0">
                <a:solidFill>
                  <a:srgbClr val="161616"/>
                </a:solidFill>
                <a:effectLst/>
                <a:latin typeface="IBM Plex Sans" panose="020B0503050203000203" pitchFamily="34" charset="0"/>
              </a:rPr>
              <a:t>Leverage AI to streamline IT operations, increase uptime, improve efficiency and reduce costs​</a:t>
            </a:r>
            <a:endParaRPr lang="en-US" dirty="0">
              <a:solidFill>
                <a:srgbClr val="000000"/>
              </a:solidFill>
              <a:latin typeface="Arial" panose="020B0604020202020204" pitchFamily="34" charset="0"/>
              <a:ea typeface=".AppleSystemUIFont"/>
              <a:cs typeface="Arial"/>
              <a:sym typeface="IBM Plex Sans"/>
            </a:endParaRPr>
          </a:p>
        </p:txBody>
      </p:sp>
      <p:sp>
        <p:nvSpPr>
          <p:cNvPr id="15" name="Text Placeholder 14">
            <a:extLst>
              <a:ext uri="{FF2B5EF4-FFF2-40B4-BE49-F238E27FC236}">
                <a16:creationId xmlns:a16="http://schemas.microsoft.com/office/drawing/2014/main" id="{0FA85047-D79F-4E4B-8217-E4C8CF61E772}"/>
              </a:ext>
            </a:extLst>
          </p:cNvPr>
          <p:cNvSpPr txBox="1">
            <a:spLocks/>
          </p:cNvSpPr>
          <p:nvPr/>
        </p:nvSpPr>
        <p:spPr>
          <a:xfrm>
            <a:off x="1935297" y="1632621"/>
            <a:ext cx="1589226" cy="3167175"/>
          </a:xfrm>
          <a:prstGeom prst="rect">
            <a:avLst/>
          </a:prstGeom>
        </p:spPr>
        <p:txBody>
          <a:bodyPr lIns="0" tIns="0" rIns="0" bIns="0" anchor="t"/>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456292">
              <a:spcBef>
                <a:spcPts val="600"/>
              </a:spcBef>
              <a:buSzPct val="100000"/>
              <a:defRPr/>
            </a:pPr>
            <a:r>
              <a:rPr lang="en-US" sz="1500" b="1" kern="0" dirty="0">
                <a:solidFill>
                  <a:srgbClr val="000000"/>
                </a:solidFill>
                <a:latin typeface="Arial" panose="020B0604020202020204" pitchFamily="34" charset="0"/>
                <a:cs typeface="Arial" panose="020B0604020202020204" pitchFamily="34" charset="0"/>
              </a:rPr>
              <a:t>Topology Generation</a:t>
            </a:r>
            <a:br>
              <a:rPr lang="en-US" sz="1500" b="1" kern="0" dirty="0">
                <a:solidFill>
                  <a:srgbClr val="000000"/>
                </a:solidFill>
                <a:latin typeface="Arial" panose="020B0604020202020204" pitchFamily="34" charset="0"/>
                <a:cs typeface="Arial" panose="020B0604020202020204" pitchFamily="34" charset="0"/>
              </a:rPr>
            </a:br>
            <a:endParaRPr lang="en-US" sz="1500" kern="0" dirty="0">
              <a:solidFill>
                <a:srgbClr val="0F62FE"/>
              </a:solidFill>
              <a:latin typeface="IBM Plex Sans" panose="020B0503050203000203" pitchFamily="34" charset="0"/>
              <a:cs typeface="Arial" panose="020B0604020202020204" pitchFamily="34" charset="0"/>
            </a:endParaRPr>
          </a:p>
          <a:p>
            <a:pPr algn="ctr" defTabSz="456292">
              <a:spcBef>
                <a:spcPts val="600"/>
              </a:spcBef>
              <a:buSzPct val="100000"/>
              <a:defRPr/>
            </a:pPr>
            <a:r>
              <a:rPr lang="en-US" sz="1200" kern="0" dirty="0">
                <a:solidFill>
                  <a:srgbClr val="0F62FE"/>
                </a:solidFill>
                <a:latin typeface="IBM Plex Sans" panose="020B0503050203000203" pitchFamily="34" charset="0"/>
                <a:cs typeface="Arial" panose="020B0604020202020204" pitchFamily="34" charset="0"/>
              </a:rPr>
              <a:t>Unify, Visualize, &amp; Pinpoint Incidents</a:t>
            </a:r>
            <a:br>
              <a:rPr lang="en-US" sz="1200" kern="0" dirty="0">
                <a:solidFill>
                  <a:srgbClr val="0F62FE"/>
                </a:solidFill>
                <a:latin typeface="IBM Plex Sans" panose="020B0503050203000203" pitchFamily="34" charset="0"/>
                <a:cs typeface="Arial" panose="020B0604020202020204" pitchFamily="34" charset="0"/>
              </a:rPr>
            </a:br>
            <a:endParaRPr lang="en-US" sz="1200" kern="0" dirty="0">
              <a:solidFill>
                <a:srgbClr val="0F62FE"/>
              </a:solidFill>
              <a:latin typeface="IBM Plex Sans" panose="020B0503050203000203" pitchFamily="34" charset="0"/>
              <a:cs typeface="Arial" panose="020B0604020202020204" pitchFamily="34" charset="0"/>
            </a:endParaRPr>
          </a:p>
          <a:p>
            <a:pPr algn="ctr" defTabSz="456292">
              <a:spcBef>
                <a:spcPts val="600"/>
              </a:spcBef>
              <a:buSzPct val="100000"/>
              <a:defRPr/>
            </a:pPr>
            <a:r>
              <a:rPr lang="en-US" sz="1000" b="0" i="0" dirty="0">
                <a:solidFill>
                  <a:srgbClr val="161616"/>
                </a:solidFill>
                <a:effectLst/>
                <a:latin typeface="IBM Plex Sans" panose="020B0503050203000203" pitchFamily="34" charset="0"/>
              </a:rPr>
              <a:t>Gain control over dynamic infrastructure, enabling periodic assembly of unified IT asset topologies, providing visibility into applications and resources for effective incident pinpointing.</a:t>
            </a:r>
            <a:endParaRPr lang="en-US" sz="1000" kern="0" dirty="0">
              <a:solidFill>
                <a:srgbClr val="0F62FE"/>
              </a:solidFill>
              <a:latin typeface="Arial" panose="020B0604020202020204" pitchFamily="34" charset="0"/>
              <a:cs typeface="Arial" panose="020B0604020202020204" pitchFamily="34" charset="0"/>
            </a:endParaRPr>
          </a:p>
        </p:txBody>
      </p:sp>
      <p:sp>
        <p:nvSpPr>
          <p:cNvPr id="17" name="Text Placeholder 14">
            <a:extLst>
              <a:ext uri="{FF2B5EF4-FFF2-40B4-BE49-F238E27FC236}">
                <a16:creationId xmlns:a16="http://schemas.microsoft.com/office/drawing/2014/main" id="{7987A24B-3FE7-B148-BE47-4F053ED3A4F7}"/>
              </a:ext>
            </a:extLst>
          </p:cNvPr>
          <p:cNvSpPr txBox="1">
            <a:spLocks/>
          </p:cNvSpPr>
          <p:nvPr/>
        </p:nvSpPr>
        <p:spPr>
          <a:xfrm>
            <a:off x="3721905" y="1632621"/>
            <a:ext cx="1589224" cy="3167175"/>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456292">
              <a:spcBef>
                <a:spcPts val="2198"/>
              </a:spcBef>
              <a:defRPr/>
            </a:pPr>
            <a:r>
              <a:rPr lang="en-US" sz="1500" b="1" kern="0" dirty="0">
                <a:solidFill>
                  <a:srgbClr val="000000"/>
                </a:solidFill>
                <a:latin typeface="Arial" panose="020B0604020202020204" pitchFamily="34" charset="0"/>
                <a:cs typeface="Arial" panose="020B0604020202020204" pitchFamily="34" charset="0"/>
              </a:rPr>
              <a:t>Event Correlation &amp; Compression</a:t>
            </a:r>
            <a:br>
              <a:rPr lang="en-US" sz="1500" b="1" kern="0" dirty="0">
                <a:solidFill>
                  <a:srgbClr val="000000"/>
                </a:solidFill>
                <a:latin typeface="Arial" panose="020B0604020202020204" pitchFamily="34" charset="0"/>
                <a:cs typeface="Arial" panose="020B0604020202020204" pitchFamily="34" charset="0"/>
              </a:rPr>
            </a:br>
            <a:br>
              <a:rPr lang="en-US" sz="1500" b="1" kern="0" dirty="0">
                <a:solidFill>
                  <a:srgbClr val="000000"/>
                </a:solidFill>
                <a:latin typeface="Arial" panose="020B0604020202020204" pitchFamily="34" charset="0"/>
                <a:cs typeface="Arial" panose="020B0604020202020204" pitchFamily="34" charset="0"/>
              </a:rPr>
            </a:br>
            <a:r>
              <a:rPr lang="en-US" sz="1200" kern="0" dirty="0">
                <a:solidFill>
                  <a:srgbClr val="0F62FE"/>
                </a:solidFill>
                <a:latin typeface="IBM Plex Sans" panose="020B0503050203000203" pitchFamily="34" charset="0"/>
                <a:cs typeface="Arial" panose="020B0604020202020204" pitchFamily="34" charset="0"/>
              </a:rPr>
              <a:t>Correlate, Compress &amp; Visualize Events</a:t>
            </a:r>
            <a:br>
              <a:rPr lang="en-US" sz="1200" kern="0" dirty="0">
                <a:solidFill>
                  <a:srgbClr val="0F62FE"/>
                </a:solidFill>
                <a:latin typeface="IBM Plex Sans" panose="020B0503050203000203" pitchFamily="34" charset="0"/>
                <a:cs typeface="Arial" panose="020B0604020202020204" pitchFamily="34" charset="0"/>
              </a:rPr>
            </a:br>
            <a:endParaRPr lang="en-US" sz="1200" kern="0" dirty="0">
              <a:solidFill>
                <a:srgbClr val="0F62FE"/>
              </a:solidFill>
              <a:latin typeface="IBM Plex Sans" panose="020B0503050203000203" pitchFamily="34" charset="0"/>
              <a:cs typeface="Arial" panose="020B0604020202020204" pitchFamily="34" charset="0"/>
            </a:endParaRPr>
          </a:p>
          <a:p>
            <a:pPr algn="ctr" defTabSz="456292">
              <a:spcBef>
                <a:spcPts val="600"/>
              </a:spcBef>
              <a:buSzPct val="100000"/>
              <a:defRPr/>
            </a:pPr>
            <a:r>
              <a:rPr lang="en-US" sz="1000" b="0" i="0" dirty="0">
                <a:solidFill>
                  <a:srgbClr val="161616"/>
                </a:solidFill>
                <a:effectLst/>
                <a:latin typeface="IBM Plex Sans" panose="020B0503050203000203" pitchFamily="34" charset="0"/>
              </a:rPr>
              <a:t>Reduce event overload with event correlation and compression, leveraging event analytics to group, enrich, suppress, and visualize events based on user-defined attributes, using time, topology, and behavior patterns for efficient incident management.</a:t>
            </a:r>
            <a:endParaRPr lang="en-US" sz="1000" kern="0" dirty="0">
              <a:solidFill>
                <a:srgbClr val="0F62FE"/>
              </a:solidFill>
              <a:latin typeface="IBM Plex Sans" panose="020B0503050203000203"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3D9C0AC4-C875-AF49-A861-8EBBBECEE7B6}"/>
              </a:ext>
            </a:extLst>
          </p:cNvPr>
          <p:cNvCxnSpPr>
            <a:cxnSpLocks/>
          </p:cNvCxnSpPr>
          <p:nvPr/>
        </p:nvCxnSpPr>
        <p:spPr bwMode="auto">
          <a:xfrm>
            <a:off x="1801102" y="1149869"/>
            <a:ext cx="0" cy="3230690"/>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E97F70B4-A8B1-B16C-9C17-62755E82C21E}"/>
              </a:ext>
            </a:extLst>
          </p:cNvPr>
          <p:cNvCxnSpPr>
            <a:cxnSpLocks/>
          </p:cNvCxnSpPr>
          <p:nvPr/>
        </p:nvCxnSpPr>
        <p:spPr bwMode="auto">
          <a:xfrm>
            <a:off x="3581414" y="1107038"/>
            <a:ext cx="0" cy="3280477"/>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14">
            <a:extLst>
              <a:ext uri="{FF2B5EF4-FFF2-40B4-BE49-F238E27FC236}">
                <a16:creationId xmlns:a16="http://schemas.microsoft.com/office/drawing/2014/main" id="{B08D14C6-8D6A-4E77-AF90-C9A31554C410}"/>
              </a:ext>
            </a:extLst>
          </p:cNvPr>
          <p:cNvSpPr txBox="1">
            <a:spLocks/>
          </p:cNvSpPr>
          <p:nvPr/>
        </p:nvSpPr>
        <p:spPr>
          <a:xfrm>
            <a:off x="177186" y="1632621"/>
            <a:ext cx="1511133" cy="3167175"/>
          </a:xfrm>
          <a:prstGeom prst="rect">
            <a:avLst/>
          </a:prstGeom>
        </p:spPr>
        <p:txBody>
          <a:bodyPr lIns="0" tIns="0" rIns="0" bIns="0" anchor="t"/>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456292">
              <a:spcBef>
                <a:spcPts val="600"/>
              </a:spcBef>
              <a:buSzPct val="100000"/>
              <a:defRPr/>
            </a:pPr>
            <a:r>
              <a:rPr lang="en-US" sz="1500" b="1" kern="0" dirty="0">
                <a:solidFill>
                  <a:srgbClr val="000000"/>
                </a:solidFill>
                <a:latin typeface="Arial" panose="020B0604020202020204" pitchFamily="34" charset="0"/>
                <a:cs typeface="Arial" panose="020B0604020202020204" pitchFamily="34" charset="0"/>
              </a:rPr>
              <a:t>Data Ingestion &amp; Integration</a:t>
            </a:r>
            <a:br>
              <a:rPr lang="en-US" sz="1500" b="1" kern="0" dirty="0">
                <a:solidFill>
                  <a:srgbClr val="000000"/>
                </a:solidFill>
                <a:latin typeface="Arial" panose="020B0604020202020204" pitchFamily="34" charset="0"/>
                <a:cs typeface="Arial" panose="020B0604020202020204" pitchFamily="34" charset="0"/>
              </a:rPr>
            </a:br>
            <a:endParaRPr lang="en-US" sz="1500" b="0" i="0" dirty="0">
              <a:solidFill>
                <a:schemeClr val="accent1"/>
              </a:solidFill>
              <a:effectLst/>
              <a:latin typeface="IBM Plex Sans" panose="020B0503050203000203" pitchFamily="34" charset="0"/>
            </a:endParaRPr>
          </a:p>
          <a:p>
            <a:pPr algn="ctr" defTabSz="456292">
              <a:spcBef>
                <a:spcPts val="600"/>
              </a:spcBef>
              <a:buSzPct val="100000"/>
              <a:defRPr/>
            </a:pPr>
            <a:r>
              <a:rPr lang="en-US" sz="1200" b="0" i="0" dirty="0">
                <a:solidFill>
                  <a:schemeClr val="accent1"/>
                </a:solidFill>
                <a:effectLst/>
                <a:latin typeface="IBM Plex Sans" panose="020B0503050203000203" pitchFamily="34" charset="0"/>
              </a:rPr>
              <a:t>Streamline, Connect, Analyze</a:t>
            </a:r>
            <a:br>
              <a:rPr lang="en-US" sz="1200" b="0" i="0" dirty="0">
                <a:solidFill>
                  <a:schemeClr val="accent1"/>
                </a:solidFill>
                <a:effectLst/>
                <a:latin typeface="IBM Plex Sans" panose="020B0503050203000203" pitchFamily="34" charset="0"/>
              </a:rPr>
            </a:br>
            <a:endParaRPr lang="en-US" sz="1200" b="0" i="0" dirty="0">
              <a:solidFill>
                <a:schemeClr val="accent1"/>
              </a:solidFill>
              <a:effectLst/>
              <a:latin typeface="IBM Plex Sans" panose="020B0503050203000203" pitchFamily="34" charset="0"/>
            </a:endParaRPr>
          </a:p>
          <a:p>
            <a:pPr algn="ctr" defTabSz="456292">
              <a:spcBef>
                <a:spcPts val="600"/>
              </a:spcBef>
              <a:buSzPct val="100000"/>
              <a:defRPr/>
            </a:pPr>
            <a:r>
              <a:rPr lang="en-US" sz="1000" b="0" i="0" dirty="0">
                <a:solidFill>
                  <a:srgbClr val="161616"/>
                </a:solidFill>
                <a:effectLst/>
                <a:latin typeface="IBM Plex Sans" panose="020B0503050203000203" pitchFamily="34" charset="0"/>
              </a:rPr>
              <a:t>Simplify data configuration and leverage automation tools for connecting to various systems, ingesting, and analyzing data from multiple domains, tools, and sources in real-time or historically.</a:t>
            </a:r>
            <a:endParaRPr lang="en-US" sz="1000" kern="0" dirty="0">
              <a:solidFill>
                <a:srgbClr val="0F62FE"/>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63A5C2E-08F6-F8D7-A096-60CD6CC0FCDF}"/>
              </a:ext>
            </a:extLst>
          </p:cNvPr>
          <p:cNvSpPr>
            <a:spLocks noGrp="1"/>
          </p:cNvSpPr>
          <p:nvPr>
            <p:ph type="title"/>
          </p:nvPr>
        </p:nvSpPr>
        <p:spPr>
          <a:xfrm>
            <a:off x="104095" y="193075"/>
            <a:ext cx="8928001" cy="381499"/>
          </a:xfrm>
        </p:spPr>
        <p:txBody>
          <a:bodyPr/>
          <a:lstStyle/>
          <a:p>
            <a:r>
              <a:rPr lang="en-US" dirty="0">
                <a:cs typeface="Arial"/>
              </a:rPr>
              <a:t>IBM Cloud Pak for AIOps: </a:t>
            </a:r>
            <a:r>
              <a:rPr lang="en-US" dirty="0">
                <a:solidFill>
                  <a:schemeClr val="accent1"/>
                </a:solidFill>
                <a:cs typeface="Arial"/>
              </a:rPr>
              <a:t>Use Cases</a:t>
            </a:r>
            <a:endParaRPr lang="en-US" dirty="0">
              <a:solidFill>
                <a:schemeClr val="accent1"/>
              </a:solidFill>
            </a:endParaRPr>
          </a:p>
        </p:txBody>
      </p:sp>
      <p:cxnSp>
        <p:nvCxnSpPr>
          <p:cNvPr id="2" name="Straight Connector 1">
            <a:extLst>
              <a:ext uri="{FF2B5EF4-FFF2-40B4-BE49-F238E27FC236}">
                <a16:creationId xmlns:a16="http://schemas.microsoft.com/office/drawing/2014/main" id="{B1BC6CE1-9248-83FF-63C4-F2FA861CBB10}"/>
              </a:ext>
            </a:extLst>
          </p:cNvPr>
          <p:cNvCxnSpPr>
            <a:cxnSpLocks/>
          </p:cNvCxnSpPr>
          <p:nvPr/>
        </p:nvCxnSpPr>
        <p:spPr bwMode="auto">
          <a:xfrm>
            <a:off x="5462080" y="1149869"/>
            <a:ext cx="0" cy="3280477"/>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14">
            <a:extLst>
              <a:ext uri="{FF2B5EF4-FFF2-40B4-BE49-F238E27FC236}">
                <a16:creationId xmlns:a16="http://schemas.microsoft.com/office/drawing/2014/main" id="{882BF4A9-B3DD-A4B5-000A-FE5AAF2C47B4}"/>
              </a:ext>
            </a:extLst>
          </p:cNvPr>
          <p:cNvSpPr txBox="1">
            <a:spLocks/>
          </p:cNvSpPr>
          <p:nvPr/>
        </p:nvSpPr>
        <p:spPr>
          <a:xfrm>
            <a:off x="5508512" y="1632621"/>
            <a:ext cx="1834386" cy="3167175"/>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456292">
              <a:spcBef>
                <a:spcPts val="2198"/>
              </a:spcBef>
              <a:defRPr/>
            </a:pPr>
            <a:r>
              <a:rPr lang="en-US" sz="1500" b="1" kern="0" dirty="0">
                <a:solidFill>
                  <a:srgbClr val="000000"/>
                </a:solidFill>
                <a:latin typeface="Arial" panose="020B0604020202020204" pitchFamily="34" charset="0"/>
                <a:cs typeface="Arial" panose="020B0604020202020204" pitchFamily="34" charset="0"/>
              </a:rPr>
              <a:t>Incident Recognition</a:t>
            </a:r>
            <a:br>
              <a:rPr lang="en-US" sz="1500" b="1" kern="0" dirty="0">
                <a:solidFill>
                  <a:srgbClr val="000000"/>
                </a:solidFill>
                <a:latin typeface="Arial" panose="020B0604020202020204" pitchFamily="34" charset="0"/>
                <a:cs typeface="Arial" panose="020B0604020202020204" pitchFamily="34" charset="0"/>
              </a:rPr>
            </a:br>
            <a:br>
              <a:rPr lang="en-US" sz="1500" b="1" kern="0" dirty="0">
                <a:solidFill>
                  <a:srgbClr val="000000"/>
                </a:solidFill>
                <a:latin typeface="Arial" panose="020B0604020202020204" pitchFamily="34" charset="0"/>
                <a:cs typeface="Arial" panose="020B0604020202020204" pitchFamily="34" charset="0"/>
              </a:rPr>
            </a:br>
            <a:r>
              <a:rPr lang="en-US" sz="1200" kern="0" dirty="0">
                <a:solidFill>
                  <a:srgbClr val="0F62FE"/>
                </a:solidFill>
                <a:latin typeface="IBM Plex Sans" panose="020B0503050203000203" pitchFamily="34" charset="0"/>
                <a:cs typeface="Arial" panose="020B0604020202020204" pitchFamily="34" charset="0"/>
              </a:rPr>
              <a:t>AI-Driven Clustering &amp; Visualization</a:t>
            </a:r>
          </a:p>
          <a:p>
            <a:pPr algn="ctr" defTabSz="456292">
              <a:spcBef>
                <a:spcPts val="600"/>
              </a:spcBef>
              <a:buSzPct val="100000"/>
              <a:defRPr/>
            </a:pPr>
            <a:br>
              <a:rPr lang="en-US" sz="1000" i="0" dirty="0">
                <a:solidFill>
                  <a:schemeClr val="tx1"/>
                </a:solidFill>
                <a:effectLst/>
                <a:latin typeface="IBM Plex Sans" panose="020B0503050203000203" pitchFamily="34" charset="0"/>
              </a:rPr>
            </a:br>
            <a:r>
              <a:rPr lang="en-US" sz="1000" i="0" dirty="0">
                <a:solidFill>
                  <a:schemeClr val="tx1"/>
                </a:solidFill>
                <a:effectLst/>
                <a:latin typeface="IBM Plex Sans" panose="020B0503050203000203" pitchFamily="34" charset="0"/>
              </a:rPr>
              <a:t>Reduce MTTR by leveraging multiple AI models for incident understanding and diagnosis. Use unsupervised training and user-friendly model management tools. Visualize correlated incident alerts, metrics, topology, and recommended runbooks in a centralized console. Integrate </a:t>
            </a:r>
            <a:r>
              <a:rPr lang="en-US" sz="1000" i="0" dirty="0" err="1">
                <a:solidFill>
                  <a:schemeClr val="tx1"/>
                </a:solidFill>
                <a:effectLst/>
                <a:latin typeface="IBM Plex Sans" panose="020B0503050203000203" pitchFamily="34" charset="0"/>
              </a:rPr>
              <a:t>ChatOps</a:t>
            </a:r>
            <a:r>
              <a:rPr lang="en-US" sz="1000" i="0" dirty="0">
                <a:solidFill>
                  <a:schemeClr val="tx1"/>
                </a:solidFill>
                <a:effectLst/>
                <a:latin typeface="IBM Plex Sans" panose="020B0503050203000203" pitchFamily="34" charset="0"/>
              </a:rPr>
              <a:t> for seamless communication and coordination with team members.</a:t>
            </a:r>
            <a:endParaRPr lang="en-US" sz="1000" kern="0" dirty="0">
              <a:solidFill>
                <a:schemeClr val="tx1"/>
              </a:solidFill>
              <a:latin typeface="IBM Plex Sans" panose="020B0503050203000203" pitchFamily="34" charset="0"/>
              <a:cs typeface="Arial" panose="020B0604020202020204" pitchFamily="34" charset="0"/>
            </a:endParaRPr>
          </a:p>
        </p:txBody>
      </p:sp>
      <p:sp>
        <p:nvSpPr>
          <p:cNvPr id="12" name="TextBox 11">
            <a:extLst>
              <a:ext uri="{FF2B5EF4-FFF2-40B4-BE49-F238E27FC236}">
                <a16:creationId xmlns:a16="http://schemas.microsoft.com/office/drawing/2014/main" id="{E7DA678B-3D48-CF5E-166E-030CB53DBBEA}"/>
              </a:ext>
            </a:extLst>
          </p:cNvPr>
          <p:cNvSpPr txBox="1"/>
          <p:nvPr/>
        </p:nvSpPr>
        <p:spPr>
          <a:xfrm>
            <a:off x="-1007787" y="398992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166674" indent="-167531" defTabSz="914400">
              <a:spcBef>
                <a:spcPts val="1088"/>
              </a:spcBef>
              <a:buSzPct val="100000"/>
              <a:buFontTx/>
              <a:buChar char="–"/>
            </a:pPr>
            <a:endParaRPr lang="en-US" kern="0" dirty="0">
              <a:solidFill>
                <a:srgbClr val="000000"/>
              </a:solidFill>
              <a:latin typeface="Arial"/>
              <a:sym typeface="Arial"/>
            </a:endParaRPr>
          </a:p>
        </p:txBody>
      </p:sp>
      <p:sp>
        <p:nvSpPr>
          <p:cNvPr id="7" name="Footer Placeholder 1">
            <a:extLst>
              <a:ext uri="{FF2B5EF4-FFF2-40B4-BE49-F238E27FC236}">
                <a16:creationId xmlns:a16="http://schemas.microsoft.com/office/drawing/2014/main" id="{52F25AAE-84D9-9901-6957-8B6EDD0F170A}"/>
              </a:ext>
            </a:extLst>
          </p:cNvPr>
          <p:cNvSpPr txBox="1">
            <a:spLocks/>
          </p:cNvSpPr>
          <p:nvPr/>
        </p:nvSpPr>
        <p:spPr>
          <a:xfrm>
            <a:off x="217856" y="4799796"/>
            <a:ext cx="1858324" cy="142856"/>
          </a:xfrm>
          <a:prstGeom prst="rect">
            <a:avLst/>
          </a:prstGeom>
        </p:spPr>
        <p:txBody>
          <a:bodyPr lIns="34286" tIns="17143" rIns="34286" bIns="17143" anchor="t"/>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686017"/>
            <a:r>
              <a:rPr lang="en-US" sz="600" dirty="0">
                <a:solidFill>
                  <a:srgbClr val="000000"/>
                </a:solidFill>
                <a:latin typeface="Arial"/>
              </a:rPr>
              <a:t>IBM Business Automation / © 2023 IBM Corporation​</a:t>
            </a:r>
            <a:endParaRPr lang="en-US" sz="600" dirty="0">
              <a:solidFill>
                <a:srgbClr val="000000"/>
              </a:solidFill>
              <a:latin typeface="Arial"/>
              <a:cs typeface="Arial"/>
            </a:endParaRPr>
          </a:p>
        </p:txBody>
      </p:sp>
      <p:pic>
        <p:nvPicPr>
          <p:cNvPr id="14" name="Graphic 13" descr="Brainstorm outline">
            <a:extLst>
              <a:ext uri="{FF2B5EF4-FFF2-40B4-BE49-F238E27FC236}">
                <a16:creationId xmlns:a16="http://schemas.microsoft.com/office/drawing/2014/main" id="{07395BD3-5B64-4A10-DB83-4751451A28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813" y="997486"/>
            <a:ext cx="622355" cy="622355"/>
          </a:xfrm>
          <a:prstGeom prst="rect">
            <a:avLst/>
          </a:prstGeom>
        </p:spPr>
      </p:pic>
      <p:pic>
        <p:nvPicPr>
          <p:cNvPr id="18" name="Graphic 17" descr="Shuffle outline">
            <a:extLst>
              <a:ext uri="{FF2B5EF4-FFF2-40B4-BE49-F238E27FC236}">
                <a16:creationId xmlns:a16="http://schemas.microsoft.com/office/drawing/2014/main" id="{C359D295-F7C7-BD9A-7B4C-11B788FA0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6542" y="1010265"/>
            <a:ext cx="622356" cy="622356"/>
          </a:xfrm>
          <a:prstGeom prst="rect">
            <a:avLst/>
          </a:prstGeom>
        </p:spPr>
      </p:pic>
      <p:pic>
        <p:nvPicPr>
          <p:cNvPr id="20" name="Graphic 19" descr="Lights On outline">
            <a:extLst>
              <a:ext uri="{FF2B5EF4-FFF2-40B4-BE49-F238E27FC236}">
                <a16:creationId xmlns:a16="http://schemas.microsoft.com/office/drawing/2014/main" id="{7502F9A9-DFCA-178A-E917-F854144C82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8069" y="968739"/>
            <a:ext cx="622356" cy="622356"/>
          </a:xfrm>
          <a:prstGeom prst="rect">
            <a:avLst/>
          </a:prstGeom>
        </p:spPr>
      </p:pic>
      <p:pic>
        <p:nvPicPr>
          <p:cNvPr id="4" name="Graphic 7" descr="Network with solid fill">
            <a:extLst>
              <a:ext uri="{FF2B5EF4-FFF2-40B4-BE49-F238E27FC236}">
                <a16:creationId xmlns:a16="http://schemas.microsoft.com/office/drawing/2014/main" id="{C1B9769F-25BD-91B3-7EF3-292209170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3242" y="995562"/>
            <a:ext cx="630933" cy="626205"/>
          </a:xfrm>
          <a:prstGeom prst="rect">
            <a:avLst/>
          </a:prstGeom>
        </p:spPr>
      </p:pic>
      <p:cxnSp>
        <p:nvCxnSpPr>
          <p:cNvPr id="10" name="Straight Connector 9">
            <a:extLst>
              <a:ext uri="{FF2B5EF4-FFF2-40B4-BE49-F238E27FC236}">
                <a16:creationId xmlns:a16="http://schemas.microsoft.com/office/drawing/2014/main" id="{C2DDAD42-BC79-9343-C7D7-ABCBEDBD7AF2}"/>
              </a:ext>
            </a:extLst>
          </p:cNvPr>
          <p:cNvCxnSpPr>
            <a:cxnSpLocks/>
          </p:cNvCxnSpPr>
          <p:nvPr/>
        </p:nvCxnSpPr>
        <p:spPr bwMode="auto">
          <a:xfrm>
            <a:off x="7399788" y="1149869"/>
            <a:ext cx="0" cy="3280477"/>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4">
            <a:extLst>
              <a:ext uri="{FF2B5EF4-FFF2-40B4-BE49-F238E27FC236}">
                <a16:creationId xmlns:a16="http://schemas.microsoft.com/office/drawing/2014/main" id="{278C1DD0-034F-ADB6-EC66-F80D1F1F070F}"/>
              </a:ext>
            </a:extLst>
          </p:cNvPr>
          <p:cNvSpPr txBox="1">
            <a:spLocks/>
          </p:cNvSpPr>
          <p:nvPr/>
        </p:nvSpPr>
        <p:spPr>
          <a:xfrm>
            <a:off x="7497651" y="1619841"/>
            <a:ext cx="1534445" cy="3167175"/>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456292">
              <a:spcBef>
                <a:spcPts val="2198"/>
              </a:spcBef>
              <a:defRPr/>
            </a:pPr>
            <a:r>
              <a:rPr lang="en-US" sz="1500" b="1" kern="0" dirty="0">
                <a:solidFill>
                  <a:srgbClr val="000000"/>
                </a:solidFill>
                <a:latin typeface="Arial" panose="020B0604020202020204" pitchFamily="34" charset="0"/>
                <a:cs typeface="Arial" panose="020B0604020202020204" pitchFamily="34" charset="0"/>
              </a:rPr>
              <a:t>Augmented Remediation</a:t>
            </a:r>
            <a:br>
              <a:rPr lang="en-US" sz="1500" b="1" kern="0" dirty="0">
                <a:solidFill>
                  <a:srgbClr val="000000"/>
                </a:solidFill>
                <a:latin typeface="Arial" panose="020B0604020202020204" pitchFamily="34" charset="0"/>
                <a:cs typeface="Arial" panose="020B0604020202020204" pitchFamily="34" charset="0"/>
              </a:rPr>
            </a:br>
            <a:br>
              <a:rPr lang="en-US" sz="1500" b="1" kern="0" dirty="0">
                <a:solidFill>
                  <a:srgbClr val="000000"/>
                </a:solidFill>
                <a:latin typeface="Arial" panose="020B0604020202020204" pitchFamily="34" charset="0"/>
                <a:cs typeface="Arial" panose="020B0604020202020204" pitchFamily="34" charset="0"/>
              </a:rPr>
            </a:br>
            <a:r>
              <a:rPr lang="en-US" sz="1200" kern="0" dirty="0">
                <a:solidFill>
                  <a:srgbClr val="0F62FE"/>
                </a:solidFill>
                <a:latin typeface="IBM Plex Sans" panose="020B0503050203000203" pitchFamily="34" charset="0"/>
                <a:cs typeface="Arial" panose="020B0604020202020204" pitchFamily="34" charset="0"/>
              </a:rPr>
              <a:t>AI-Powered Detection &amp; Resolution</a:t>
            </a:r>
            <a:br>
              <a:rPr lang="en-US" sz="1200" kern="0" dirty="0">
                <a:solidFill>
                  <a:srgbClr val="0F62FE"/>
                </a:solidFill>
                <a:latin typeface="IBM Plex Sans" panose="020B0503050203000203" pitchFamily="34" charset="0"/>
                <a:cs typeface="Arial" panose="020B0604020202020204" pitchFamily="34" charset="0"/>
              </a:rPr>
            </a:br>
            <a:br>
              <a:rPr lang="en-US" sz="1200" kern="0" dirty="0">
                <a:solidFill>
                  <a:srgbClr val="0F62FE"/>
                </a:solidFill>
                <a:latin typeface="IBM Plex Sans" panose="020B0503050203000203" pitchFamily="34" charset="0"/>
                <a:cs typeface="Arial" panose="020B0604020202020204" pitchFamily="34" charset="0"/>
              </a:rPr>
            </a:br>
            <a:r>
              <a:rPr lang="en-US" sz="1000" b="0" i="0" dirty="0">
                <a:solidFill>
                  <a:srgbClr val="161616"/>
                </a:solidFill>
                <a:effectLst/>
                <a:latin typeface="IBM Plex Sans" panose="020B0503050203000203" pitchFamily="34" charset="0"/>
              </a:rPr>
              <a:t>Detect anomalies and establish baselines, leveraging AI models for automatic anomaly detection, deep insights, and </a:t>
            </a:r>
            <a:r>
              <a:rPr lang="en-US" sz="1000" b="0" i="0" dirty="0" err="1">
                <a:solidFill>
                  <a:srgbClr val="161616"/>
                </a:solidFill>
                <a:effectLst/>
                <a:latin typeface="IBM Plex Sans" panose="020B0503050203000203" pitchFamily="34" charset="0"/>
              </a:rPr>
              <a:t>explainability</a:t>
            </a:r>
            <a:r>
              <a:rPr lang="en-US" sz="1000" b="0" i="0" dirty="0">
                <a:solidFill>
                  <a:srgbClr val="161616"/>
                </a:solidFill>
                <a:effectLst/>
                <a:latin typeface="IBM Plex Sans" panose="020B0503050203000203" pitchFamily="34" charset="0"/>
              </a:rPr>
              <a:t>, accelerating remediation through Next Best Action recommendations, automated runbooks, and proactive risk avoidance.</a:t>
            </a:r>
          </a:p>
          <a:p>
            <a:br>
              <a:rPr lang="en-US" sz="800" dirty="0"/>
            </a:br>
            <a:endParaRPr lang="en-US" sz="1200" kern="0" dirty="0">
              <a:solidFill>
                <a:srgbClr val="0F62FE"/>
              </a:solidFill>
              <a:latin typeface="Arial" panose="020B0604020202020204" pitchFamily="34" charset="0"/>
              <a:cs typeface="Arial" panose="020B0604020202020204" pitchFamily="34" charset="0"/>
            </a:endParaRPr>
          </a:p>
        </p:txBody>
      </p:sp>
      <p:pic>
        <p:nvPicPr>
          <p:cNvPr id="22" name="Graphic 21" descr="Dandelion outline">
            <a:extLst>
              <a:ext uri="{FF2B5EF4-FFF2-40B4-BE49-F238E27FC236}">
                <a16:creationId xmlns:a16="http://schemas.microsoft.com/office/drawing/2014/main" id="{C9A6B499-B213-55AC-8CCE-EB444802F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7558" y="995562"/>
            <a:ext cx="609600" cy="609600"/>
          </a:xfrm>
          <a:prstGeom prst="rect">
            <a:avLst/>
          </a:prstGeom>
        </p:spPr>
      </p:pic>
    </p:spTree>
    <p:extLst>
      <p:ext uri="{BB962C8B-B14F-4D97-AF65-F5344CB8AC3E}">
        <p14:creationId xmlns:p14="http://schemas.microsoft.com/office/powerpoint/2010/main" val="370467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FE4BD-E174-1126-F256-CC6E2C6BF85C}"/>
              </a:ext>
            </a:extLst>
          </p:cNvPr>
          <p:cNvSpPr>
            <a:spLocks noGrp="1"/>
          </p:cNvSpPr>
          <p:nvPr>
            <p:ph type="title"/>
          </p:nvPr>
        </p:nvSpPr>
        <p:spPr>
          <a:xfrm>
            <a:off x="215998" y="144334"/>
            <a:ext cx="6781867" cy="838853"/>
          </a:xfrm>
        </p:spPr>
        <p:txBody>
          <a:bodyPr/>
          <a:lstStyle/>
          <a:p>
            <a:r>
              <a:rPr lang="en-US" dirty="0">
                <a:solidFill>
                  <a:schemeClr val="accent1"/>
                </a:solidFill>
              </a:rPr>
              <a:t>Benefits</a:t>
            </a:r>
            <a:r>
              <a:rPr lang="en-US" dirty="0"/>
              <a:t> of using IBM Cloud Pak for </a:t>
            </a:r>
            <a:r>
              <a:rPr lang="en-US" dirty="0">
                <a:solidFill>
                  <a:schemeClr val="tx1"/>
                </a:solidFill>
              </a:rPr>
              <a:t>AIOps</a:t>
            </a:r>
          </a:p>
        </p:txBody>
      </p:sp>
      <p:sp>
        <p:nvSpPr>
          <p:cNvPr id="2" name="Text Placeholder 11">
            <a:extLst>
              <a:ext uri="{FF2B5EF4-FFF2-40B4-BE49-F238E27FC236}">
                <a16:creationId xmlns:a16="http://schemas.microsoft.com/office/drawing/2014/main" id="{B9FE3460-6549-E97A-86F5-F30ABE469071}"/>
              </a:ext>
            </a:extLst>
          </p:cNvPr>
          <p:cNvSpPr txBox="1">
            <a:spLocks/>
          </p:cNvSpPr>
          <p:nvPr/>
        </p:nvSpPr>
        <p:spPr>
          <a:xfrm>
            <a:off x="146939" y="674654"/>
            <a:ext cx="4851239" cy="239277"/>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224014" defTabSz="1829266">
              <a:spcAft>
                <a:spcPts val="1600"/>
              </a:spcAft>
              <a:defRPr/>
            </a:pPr>
            <a:r>
              <a:rPr lang="en-US" sz="1700" b="1" dirty="0">
                <a:solidFill>
                  <a:schemeClr val="accent1"/>
                </a:solidFill>
                <a:latin typeface="IBM Plex Sans" panose="020B0503050203000203" pitchFamily="34" charset="0"/>
                <a:ea typeface="+mn-lt"/>
                <a:cs typeface="+mn-lt"/>
              </a:rPr>
              <a:t>Automate</a:t>
            </a:r>
            <a:r>
              <a:rPr lang="en-US" sz="1700" b="1" dirty="0">
                <a:solidFill>
                  <a:srgbClr val="000000"/>
                </a:solidFill>
                <a:latin typeface="IBM Plex Sans" panose="020B0503050203000203" pitchFamily="34" charset="0"/>
                <a:ea typeface="+mn-lt"/>
                <a:cs typeface="+mn-lt"/>
              </a:rPr>
              <a:t> every aspect of </a:t>
            </a:r>
            <a:r>
              <a:rPr lang="en-US" sz="1700" b="1" dirty="0">
                <a:solidFill>
                  <a:schemeClr val="accent1"/>
                </a:solidFill>
                <a:latin typeface="IBM Plex Sans" panose="020B0503050203000203" pitchFamily="34" charset="0"/>
                <a:ea typeface="+mn-lt"/>
                <a:cs typeface="+mn-lt"/>
              </a:rPr>
              <a:t>incident</a:t>
            </a:r>
            <a:r>
              <a:rPr lang="en-US" sz="1700" b="1" dirty="0">
                <a:solidFill>
                  <a:srgbClr val="000000"/>
                </a:solidFill>
                <a:latin typeface="IBM Plex Sans" panose="020B0503050203000203" pitchFamily="34" charset="0"/>
                <a:ea typeface="+mn-lt"/>
                <a:cs typeface="+mn-lt"/>
              </a:rPr>
              <a:t> </a:t>
            </a:r>
            <a:r>
              <a:rPr lang="en-US" sz="1700" b="1" dirty="0">
                <a:solidFill>
                  <a:schemeClr val="accent1"/>
                </a:solidFill>
                <a:latin typeface="IBM Plex Sans" panose="020B0503050203000203" pitchFamily="34" charset="0"/>
                <a:ea typeface="+mn-lt"/>
                <a:cs typeface="+mn-lt"/>
              </a:rPr>
              <a:t>resolution</a:t>
            </a:r>
            <a:br>
              <a:rPr lang="en-US" sz="1700" b="1" dirty="0">
                <a:solidFill>
                  <a:srgbClr val="000000"/>
                </a:solidFill>
                <a:latin typeface="IBM Plex Sans" panose="020B0503050203000203" pitchFamily="34" charset="0"/>
                <a:ea typeface="+mn-lt"/>
                <a:cs typeface="+mn-lt"/>
              </a:rPr>
            </a:br>
            <a:br>
              <a:rPr lang="en-US" sz="1700" b="1" dirty="0">
                <a:solidFill>
                  <a:srgbClr val="000000"/>
                </a:solidFill>
                <a:latin typeface="IBM Plex Sans" panose="020B0503050203000203" pitchFamily="34" charset="0"/>
                <a:ea typeface="+mn-lt"/>
                <a:cs typeface="+mn-lt"/>
              </a:rPr>
            </a:br>
            <a:br>
              <a:rPr lang="en-US" sz="1700" dirty="0">
                <a:solidFill>
                  <a:srgbClr val="0F62FE"/>
                </a:solidFill>
                <a:latin typeface="IBM Plex Sans" panose="020B0503050203000203" pitchFamily="34" charset="0"/>
                <a:ea typeface="+mn-lt"/>
                <a:cs typeface="+mn-lt"/>
              </a:rPr>
            </a:br>
            <a:endParaRPr lang="en-US" sz="1700" dirty="0">
              <a:solidFill>
                <a:srgbClr val="000000"/>
              </a:solidFill>
              <a:latin typeface="IBM Plex Sans" panose="020B0503050203000203" pitchFamily="34" charset="0"/>
              <a:ea typeface="+mn-lt"/>
              <a:cs typeface="+mn-lt"/>
            </a:endParaRPr>
          </a:p>
        </p:txBody>
      </p:sp>
      <p:grpSp>
        <p:nvGrpSpPr>
          <p:cNvPr id="3" name="Group 2">
            <a:extLst>
              <a:ext uri="{FF2B5EF4-FFF2-40B4-BE49-F238E27FC236}">
                <a16:creationId xmlns:a16="http://schemas.microsoft.com/office/drawing/2014/main" id="{90AE87F3-F399-DA44-A308-D3C9C5326FAE}"/>
              </a:ext>
            </a:extLst>
          </p:cNvPr>
          <p:cNvGrpSpPr/>
          <p:nvPr/>
        </p:nvGrpSpPr>
        <p:grpSpPr>
          <a:xfrm>
            <a:off x="4673949" y="2919995"/>
            <a:ext cx="1302850" cy="1443421"/>
            <a:chOff x="3401027" y="2887676"/>
            <a:chExt cx="1756156" cy="2021516"/>
          </a:xfrm>
        </p:grpSpPr>
        <p:sp>
          <p:nvSpPr>
            <p:cNvPr id="6" name="Text Placeholder 14">
              <a:extLst>
                <a:ext uri="{FF2B5EF4-FFF2-40B4-BE49-F238E27FC236}">
                  <a16:creationId xmlns:a16="http://schemas.microsoft.com/office/drawing/2014/main" id="{672CC4EB-41DD-6EBE-B3E9-40F81D9E1C08}"/>
                </a:ext>
              </a:extLst>
            </p:cNvPr>
            <p:cNvSpPr txBox="1">
              <a:spLocks/>
            </p:cNvSpPr>
            <p:nvPr/>
          </p:nvSpPr>
          <p:spPr>
            <a:xfrm>
              <a:off x="3833796" y="3947902"/>
              <a:ext cx="888376" cy="429913"/>
            </a:xfrm>
            <a:prstGeom prst="rect">
              <a:avLst/>
            </a:prstGeom>
            <a:ln>
              <a:noFill/>
            </a:ln>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2968" indent="-2968" algn="ctr" defTabSz="256398">
                <a:spcBef>
                  <a:spcPts val="281"/>
                </a:spcBef>
                <a:defRPr/>
              </a:pPr>
              <a:r>
                <a:rPr lang="en-US" sz="1050" kern="0" dirty="0">
                  <a:solidFill>
                    <a:srgbClr val="000000"/>
                  </a:solidFill>
                  <a:latin typeface="Arial" panose="020B0604020202020204" pitchFamily="34" charset="0"/>
                  <a:cs typeface="Arial" panose="020B0604020202020204" pitchFamily="34" charset="0"/>
                </a:rPr>
                <a:t>Automate with confidence</a:t>
              </a:r>
            </a:p>
          </p:txBody>
        </p:sp>
        <p:sp>
          <p:nvSpPr>
            <p:cNvPr id="10" name="Hexagon 9">
              <a:extLst>
                <a:ext uri="{FF2B5EF4-FFF2-40B4-BE49-F238E27FC236}">
                  <a16:creationId xmlns:a16="http://schemas.microsoft.com/office/drawing/2014/main" id="{7CB3B4EB-B0BC-63B4-915F-21C272E1D52F}"/>
                </a:ext>
              </a:extLst>
            </p:cNvPr>
            <p:cNvSpPr/>
            <p:nvPr/>
          </p:nvSpPr>
          <p:spPr bwMode="auto">
            <a:xfrm rot="16200000">
              <a:off x="3268347" y="3020356"/>
              <a:ext cx="2021516" cy="1756156"/>
            </a:xfrm>
            <a:prstGeom prst="hexagon">
              <a:avLst/>
            </a:prstGeom>
            <a:noFill/>
            <a:ln w="50800" cap="flat" cmpd="sng" algn="ctr">
              <a:solidFill>
                <a:schemeClr val="accent1"/>
              </a:solidFill>
              <a:prstDash val="solid"/>
              <a:round/>
              <a:headEnd type="none" w="med" len="med"/>
              <a:tailEnd type="none" w="med" len="med"/>
            </a:ln>
            <a:effectLst>
              <a:outerShdw blurRad="165100" dist="76200" sx="97000" sy="97000" algn="l" rotWithShape="0">
                <a:schemeClr val="bg1"/>
              </a:outerShdw>
            </a:effectLst>
          </p:spPr>
          <p:txBody>
            <a:bodyPr vert="vert" wrap="square" lIns="0" tIns="0" rIns="0" bIns="0" numCol="1" rtlCol="0" anchor="t" anchorCtr="0" compatLnSpc="1">
              <a:prstTxWarp prst="textNoShape">
                <a:avLst/>
              </a:prstTxWarp>
            </a:bodyPr>
            <a:lstStyle/>
            <a:p>
              <a:pPr defTabSz="342215" fontAlgn="base">
                <a:lnSpc>
                  <a:spcPct val="90000"/>
                </a:lnSpc>
                <a:spcBef>
                  <a:spcPct val="0"/>
                </a:spcBef>
                <a:spcAft>
                  <a:spcPct val="0"/>
                </a:spcAft>
              </a:pPr>
              <a:endParaRPr lang="en-US" sz="374" dirty="0">
                <a:solidFill>
                  <a:srgbClr val="000000"/>
                </a:solidFill>
                <a:latin typeface="Arial" panose="020B0604020202020204" pitchFamily="34" charset="0"/>
              </a:endParaRPr>
            </a:p>
          </p:txBody>
        </p:sp>
      </p:grpSp>
      <p:grpSp>
        <p:nvGrpSpPr>
          <p:cNvPr id="11" name="Group 10">
            <a:extLst>
              <a:ext uri="{FF2B5EF4-FFF2-40B4-BE49-F238E27FC236}">
                <a16:creationId xmlns:a16="http://schemas.microsoft.com/office/drawing/2014/main" id="{A9FEB741-AF87-28FF-7ED2-CEFE54708DC7}"/>
              </a:ext>
            </a:extLst>
          </p:cNvPr>
          <p:cNvGrpSpPr/>
          <p:nvPr/>
        </p:nvGrpSpPr>
        <p:grpSpPr>
          <a:xfrm>
            <a:off x="5357107" y="1704152"/>
            <a:ext cx="1302850" cy="1443421"/>
            <a:chOff x="4331762" y="1129378"/>
            <a:chExt cx="1756156" cy="2021516"/>
          </a:xfrm>
        </p:grpSpPr>
        <p:sp>
          <p:nvSpPr>
            <p:cNvPr id="13" name="Text Placeholder 14">
              <a:extLst>
                <a:ext uri="{FF2B5EF4-FFF2-40B4-BE49-F238E27FC236}">
                  <a16:creationId xmlns:a16="http://schemas.microsoft.com/office/drawing/2014/main" id="{31C52EF5-3D7B-9047-BE93-210068FF2D63}"/>
                </a:ext>
              </a:extLst>
            </p:cNvPr>
            <p:cNvSpPr txBox="1">
              <a:spLocks/>
            </p:cNvSpPr>
            <p:nvPr/>
          </p:nvSpPr>
          <p:spPr>
            <a:xfrm>
              <a:off x="4758186" y="2254289"/>
              <a:ext cx="903307" cy="413803"/>
            </a:xfrm>
            <a:prstGeom prst="rect">
              <a:avLst/>
            </a:prstGeom>
            <a:ln>
              <a:noFill/>
            </a:ln>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170765">
                <a:spcBef>
                  <a:spcPts val="823"/>
                </a:spcBef>
              </a:pPr>
              <a:r>
                <a:rPr lang="en-US" sz="1050" kern="0" dirty="0">
                  <a:solidFill>
                    <a:srgbClr val="000000"/>
                  </a:solidFill>
                  <a:latin typeface="Arial" panose="020B0604020202020204" pitchFamily="34" charset="0"/>
                  <a:cs typeface="Arial" panose="020B0604020202020204" pitchFamily="34" charset="0"/>
                </a:rPr>
                <a:t>Diagnose Faster</a:t>
              </a:r>
            </a:p>
          </p:txBody>
        </p:sp>
        <p:sp>
          <p:nvSpPr>
            <p:cNvPr id="14" name="Hexagon 13">
              <a:extLst>
                <a:ext uri="{FF2B5EF4-FFF2-40B4-BE49-F238E27FC236}">
                  <a16:creationId xmlns:a16="http://schemas.microsoft.com/office/drawing/2014/main" id="{1DE632C7-4E81-2436-E269-AB54ABB57654}"/>
                </a:ext>
              </a:extLst>
            </p:cNvPr>
            <p:cNvSpPr/>
            <p:nvPr/>
          </p:nvSpPr>
          <p:spPr bwMode="auto">
            <a:xfrm rot="16200000">
              <a:off x="4199082" y="1262058"/>
              <a:ext cx="2021516" cy="1756156"/>
            </a:xfrm>
            <a:prstGeom prst="hexagon">
              <a:avLst/>
            </a:prstGeom>
            <a:noFill/>
            <a:ln w="50800" cap="flat" cmpd="sng" algn="ctr">
              <a:solidFill>
                <a:schemeClr val="accent1"/>
              </a:solidFill>
              <a:prstDash val="solid"/>
              <a:round/>
              <a:headEnd type="none" w="med" len="med"/>
              <a:tailEnd type="none" w="med" len="med"/>
            </a:ln>
            <a:effectLst>
              <a:outerShdw blurRad="165100" dist="76200" sx="97000" sy="97000" algn="l" rotWithShape="0">
                <a:schemeClr val="bg1"/>
              </a:outerShdw>
            </a:effectLst>
          </p:spPr>
          <p:txBody>
            <a:bodyPr vert="vert" wrap="square" lIns="0" tIns="0" rIns="0" bIns="0" numCol="1" rtlCol="0" anchor="t" anchorCtr="0" compatLnSpc="1">
              <a:prstTxWarp prst="textNoShape">
                <a:avLst/>
              </a:prstTxWarp>
            </a:bodyPr>
            <a:lstStyle/>
            <a:p>
              <a:pPr defTabSz="342215" fontAlgn="base">
                <a:lnSpc>
                  <a:spcPct val="90000"/>
                </a:lnSpc>
                <a:spcBef>
                  <a:spcPct val="0"/>
                </a:spcBef>
                <a:spcAft>
                  <a:spcPct val="0"/>
                </a:spcAft>
              </a:pPr>
              <a:endParaRPr lang="en-US" sz="374" dirty="0">
                <a:solidFill>
                  <a:srgbClr val="000000"/>
                </a:solidFill>
                <a:latin typeface="Arial" panose="020B0604020202020204" pitchFamily="34" charset="0"/>
              </a:endParaRPr>
            </a:p>
          </p:txBody>
        </p:sp>
      </p:grpSp>
      <p:grpSp>
        <p:nvGrpSpPr>
          <p:cNvPr id="15" name="Group 14">
            <a:extLst>
              <a:ext uri="{FF2B5EF4-FFF2-40B4-BE49-F238E27FC236}">
                <a16:creationId xmlns:a16="http://schemas.microsoft.com/office/drawing/2014/main" id="{5185B78B-EDDC-DDF5-8C26-D99ED326A0FE}"/>
              </a:ext>
            </a:extLst>
          </p:cNvPr>
          <p:cNvGrpSpPr/>
          <p:nvPr/>
        </p:nvGrpSpPr>
        <p:grpSpPr>
          <a:xfrm>
            <a:off x="6758448" y="1684127"/>
            <a:ext cx="1302850" cy="1443421"/>
            <a:chOff x="6216980" y="1129378"/>
            <a:chExt cx="1756156" cy="2021516"/>
          </a:xfrm>
        </p:grpSpPr>
        <p:sp>
          <p:nvSpPr>
            <p:cNvPr id="17" name="Text Placeholder 14">
              <a:extLst>
                <a:ext uri="{FF2B5EF4-FFF2-40B4-BE49-F238E27FC236}">
                  <a16:creationId xmlns:a16="http://schemas.microsoft.com/office/drawing/2014/main" id="{8B704285-E2F2-B789-A918-FF162EA94843}"/>
                </a:ext>
              </a:extLst>
            </p:cNvPr>
            <p:cNvSpPr txBox="1">
              <a:spLocks/>
            </p:cNvSpPr>
            <p:nvPr/>
          </p:nvSpPr>
          <p:spPr>
            <a:xfrm>
              <a:off x="6623706" y="2265685"/>
              <a:ext cx="936414" cy="446021"/>
            </a:xfrm>
            <a:prstGeom prst="rect">
              <a:avLst/>
            </a:prstGeom>
            <a:ln>
              <a:noFill/>
            </a:ln>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170765">
                <a:spcBef>
                  <a:spcPts val="823"/>
                </a:spcBef>
              </a:pPr>
              <a:r>
                <a:rPr lang="en-US" sz="1050" kern="0" dirty="0">
                  <a:solidFill>
                    <a:srgbClr val="000000"/>
                  </a:solidFill>
                  <a:latin typeface="Arial" panose="020B0604020202020204" pitchFamily="34" charset="0"/>
                  <a:cs typeface="Arial" panose="020B0604020202020204" pitchFamily="34" charset="0"/>
                </a:rPr>
                <a:t>Gain Insights</a:t>
              </a:r>
            </a:p>
          </p:txBody>
        </p:sp>
        <p:sp>
          <p:nvSpPr>
            <p:cNvPr id="18" name="Hexagon 17">
              <a:extLst>
                <a:ext uri="{FF2B5EF4-FFF2-40B4-BE49-F238E27FC236}">
                  <a16:creationId xmlns:a16="http://schemas.microsoft.com/office/drawing/2014/main" id="{F09B9AFD-8483-2152-0CCF-26800F8AFDC9}"/>
                </a:ext>
              </a:extLst>
            </p:cNvPr>
            <p:cNvSpPr/>
            <p:nvPr/>
          </p:nvSpPr>
          <p:spPr bwMode="auto">
            <a:xfrm rot="16200000">
              <a:off x="6084300" y="1262058"/>
              <a:ext cx="2021516" cy="1756156"/>
            </a:xfrm>
            <a:prstGeom prst="hexagon">
              <a:avLst/>
            </a:prstGeom>
            <a:noFill/>
            <a:ln w="50800" cap="flat" cmpd="sng" algn="ctr">
              <a:solidFill>
                <a:schemeClr val="accent1"/>
              </a:solidFill>
              <a:prstDash val="solid"/>
              <a:round/>
              <a:headEnd type="none" w="med" len="med"/>
              <a:tailEnd type="none" w="med" len="med"/>
            </a:ln>
            <a:effectLst>
              <a:outerShdw blurRad="165100" dist="76200" sx="97000" sy="97000" algn="l" rotWithShape="0">
                <a:schemeClr val="bg1"/>
              </a:outerShdw>
            </a:effectLst>
          </p:spPr>
          <p:txBody>
            <a:bodyPr vert="vert" wrap="square" lIns="0" tIns="0" rIns="0" bIns="0" numCol="1" rtlCol="0" anchor="t" anchorCtr="0" compatLnSpc="1">
              <a:prstTxWarp prst="textNoShape">
                <a:avLst/>
              </a:prstTxWarp>
            </a:bodyPr>
            <a:lstStyle/>
            <a:p>
              <a:pPr defTabSz="342215" fontAlgn="base">
                <a:lnSpc>
                  <a:spcPct val="90000"/>
                </a:lnSpc>
                <a:spcBef>
                  <a:spcPct val="0"/>
                </a:spcBef>
                <a:spcAft>
                  <a:spcPct val="0"/>
                </a:spcAft>
              </a:pPr>
              <a:endParaRPr lang="en-US" sz="374" dirty="0">
                <a:solidFill>
                  <a:srgbClr val="000000"/>
                </a:solidFill>
                <a:latin typeface="Arial" panose="020B0604020202020204" pitchFamily="34" charset="0"/>
              </a:endParaRPr>
            </a:p>
          </p:txBody>
        </p:sp>
      </p:grpSp>
      <p:grpSp>
        <p:nvGrpSpPr>
          <p:cNvPr id="19" name="Group 18">
            <a:extLst>
              <a:ext uri="{FF2B5EF4-FFF2-40B4-BE49-F238E27FC236}">
                <a16:creationId xmlns:a16="http://schemas.microsoft.com/office/drawing/2014/main" id="{65C13929-F360-F2DA-A643-1ABDA08DFE42}"/>
              </a:ext>
            </a:extLst>
          </p:cNvPr>
          <p:cNvGrpSpPr/>
          <p:nvPr/>
        </p:nvGrpSpPr>
        <p:grpSpPr>
          <a:xfrm>
            <a:off x="6065740" y="2905199"/>
            <a:ext cx="1302850" cy="1443421"/>
            <a:chOff x="5338856" y="2887676"/>
            <a:chExt cx="1756156" cy="2021516"/>
          </a:xfrm>
        </p:grpSpPr>
        <p:sp>
          <p:nvSpPr>
            <p:cNvPr id="21" name="Text Placeholder 14">
              <a:extLst>
                <a:ext uri="{FF2B5EF4-FFF2-40B4-BE49-F238E27FC236}">
                  <a16:creationId xmlns:a16="http://schemas.microsoft.com/office/drawing/2014/main" id="{4070E3D9-FE41-88B3-AAC1-A8C691AA7580}"/>
                </a:ext>
              </a:extLst>
            </p:cNvPr>
            <p:cNvSpPr txBox="1">
              <a:spLocks/>
            </p:cNvSpPr>
            <p:nvPr/>
          </p:nvSpPr>
          <p:spPr>
            <a:xfrm>
              <a:off x="5838568" y="3984734"/>
              <a:ext cx="756732" cy="413803"/>
            </a:xfrm>
            <a:prstGeom prst="rect">
              <a:avLst/>
            </a:prstGeom>
            <a:ln>
              <a:noFill/>
            </a:ln>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170765">
                <a:spcBef>
                  <a:spcPts val="823"/>
                </a:spcBef>
              </a:pPr>
              <a:r>
                <a:rPr lang="en-US" sz="1050" kern="0" dirty="0">
                  <a:solidFill>
                    <a:srgbClr val="000000"/>
                  </a:solidFill>
                  <a:latin typeface="Arial" panose="020B0604020202020204" pitchFamily="34" charset="0"/>
                  <a:cs typeface="Arial" panose="020B0604020202020204" pitchFamily="34" charset="0"/>
                </a:rPr>
                <a:t>Build &amp; Manage Securely</a:t>
              </a:r>
              <a:endParaRPr lang="en-US" sz="675" kern="0" dirty="0">
                <a:solidFill>
                  <a:srgbClr val="000000"/>
                </a:solidFill>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B9019E7E-E58E-C0AF-08FB-F11387DA5DC9}"/>
                </a:ext>
              </a:extLst>
            </p:cNvPr>
            <p:cNvSpPr/>
            <p:nvPr/>
          </p:nvSpPr>
          <p:spPr bwMode="auto">
            <a:xfrm rot="16200000">
              <a:off x="5206176" y="3020356"/>
              <a:ext cx="2021516" cy="1756156"/>
            </a:xfrm>
            <a:prstGeom prst="hexagon">
              <a:avLst/>
            </a:prstGeom>
            <a:noFill/>
            <a:ln w="50800" cap="flat" cmpd="sng" algn="ctr">
              <a:solidFill>
                <a:schemeClr val="accent1"/>
              </a:solidFill>
              <a:prstDash val="solid"/>
              <a:round/>
              <a:headEnd type="none" w="med" len="med"/>
              <a:tailEnd type="none" w="med" len="med"/>
            </a:ln>
            <a:effectLst>
              <a:outerShdw blurRad="165100" dist="76200" sx="97000" sy="97000" algn="l" rotWithShape="0">
                <a:schemeClr val="bg1"/>
              </a:outerShdw>
            </a:effectLst>
          </p:spPr>
          <p:txBody>
            <a:bodyPr vert="vert" wrap="square" lIns="0" tIns="0" rIns="0" bIns="0" numCol="1" rtlCol="0" anchor="t" anchorCtr="0" compatLnSpc="1">
              <a:prstTxWarp prst="textNoShape">
                <a:avLst/>
              </a:prstTxWarp>
            </a:bodyPr>
            <a:lstStyle/>
            <a:p>
              <a:pPr defTabSz="342215" fontAlgn="base">
                <a:lnSpc>
                  <a:spcPct val="90000"/>
                </a:lnSpc>
                <a:spcBef>
                  <a:spcPct val="0"/>
                </a:spcBef>
                <a:spcAft>
                  <a:spcPct val="0"/>
                </a:spcAft>
              </a:pPr>
              <a:endParaRPr lang="en-US" sz="374" dirty="0">
                <a:solidFill>
                  <a:srgbClr val="000000"/>
                </a:solidFill>
                <a:latin typeface="Arial" panose="020B0604020202020204" pitchFamily="34" charset="0"/>
              </a:endParaRPr>
            </a:p>
          </p:txBody>
        </p:sp>
      </p:grpSp>
      <p:grpSp>
        <p:nvGrpSpPr>
          <p:cNvPr id="23" name="Group 22">
            <a:extLst>
              <a:ext uri="{FF2B5EF4-FFF2-40B4-BE49-F238E27FC236}">
                <a16:creationId xmlns:a16="http://schemas.microsoft.com/office/drawing/2014/main" id="{CF639369-F15B-0AEA-4662-8D5CBC08CAA9}"/>
              </a:ext>
            </a:extLst>
          </p:cNvPr>
          <p:cNvGrpSpPr/>
          <p:nvPr/>
        </p:nvGrpSpPr>
        <p:grpSpPr>
          <a:xfrm>
            <a:off x="7465715" y="2882112"/>
            <a:ext cx="1302850" cy="1443421"/>
            <a:chOff x="7244037" y="2887676"/>
            <a:chExt cx="1756156" cy="2021516"/>
          </a:xfrm>
        </p:grpSpPr>
        <p:sp>
          <p:nvSpPr>
            <p:cNvPr id="25" name="Text Placeholder 14">
              <a:extLst>
                <a:ext uri="{FF2B5EF4-FFF2-40B4-BE49-F238E27FC236}">
                  <a16:creationId xmlns:a16="http://schemas.microsoft.com/office/drawing/2014/main" id="{77AA263A-5B31-E817-3C3A-AF638DA15396}"/>
                </a:ext>
              </a:extLst>
            </p:cNvPr>
            <p:cNvSpPr txBox="1">
              <a:spLocks/>
            </p:cNvSpPr>
            <p:nvPr/>
          </p:nvSpPr>
          <p:spPr>
            <a:xfrm>
              <a:off x="7472099" y="4082584"/>
              <a:ext cx="1300027" cy="446021"/>
            </a:xfrm>
            <a:prstGeom prst="rect">
              <a:avLst/>
            </a:prstGeom>
            <a:ln>
              <a:noFill/>
            </a:ln>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170765">
                <a:spcBef>
                  <a:spcPts val="823"/>
                </a:spcBef>
              </a:pPr>
              <a:r>
                <a:rPr lang="en-US" sz="1050" kern="0" dirty="0">
                  <a:solidFill>
                    <a:srgbClr val="000000"/>
                  </a:solidFill>
                  <a:latin typeface="Arial" panose="020B0604020202020204" pitchFamily="34" charset="0"/>
                  <a:cs typeface="Arial" panose="020B0604020202020204" pitchFamily="34" charset="0"/>
                </a:rPr>
                <a:t>Integrate Seamlessly</a:t>
              </a:r>
              <a:endParaRPr lang="en-US" sz="675" kern="0" dirty="0">
                <a:solidFill>
                  <a:srgbClr val="000000"/>
                </a:solidFill>
                <a:latin typeface="Arial" panose="020B0604020202020204" pitchFamily="34" charset="0"/>
                <a:cs typeface="Arial" panose="020B0604020202020204" pitchFamily="34" charset="0"/>
              </a:endParaRPr>
            </a:p>
          </p:txBody>
        </p:sp>
        <p:sp>
          <p:nvSpPr>
            <p:cNvPr id="26" name="Hexagon 25">
              <a:extLst>
                <a:ext uri="{FF2B5EF4-FFF2-40B4-BE49-F238E27FC236}">
                  <a16:creationId xmlns:a16="http://schemas.microsoft.com/office/drawing/2014/main" id="{D482F5EA-C3C8-D736-094C-0C6B4B265A73}"/>
                </a:ext>
              </a:extLst>
            </p:cNvPr>
            <p:cNvSpPr/>
            <p:nvPr/>
          </p:nvSpPr>
          <p:spPr bwMode="auto">
            <a:xfrm rot="16200000">
              <a:off x="7111357" y="3020356"/>
              <a:ext cx="2021516" cy="1756156"/>
            </a:xfrm>
            <a:prstGeom prst="hexagon">
              <a:avLst/>
            </a:prstGeom>
            <a:noFill/>
            <a:ln w="50800" cap="flat" cmpd="sng" algn="ctr">
              <a:solidFill>
                <a:schemeClr val="accent1"/>
              </a:solidFill>
              <a:prstDash val="solid"/>
              <a:round/>
              <a:headEnd type="none" w="med" len="med"/>
              <a:tailEnd type="none" w="med" len="med"/>
            </a:ln>
            <a:effectLst>
              <a:outerShdw blurRad="165100" dist="76200" sx="97000" sy="97000" algn="l" rotWithShape="0">
                <a:schemeClr val="bg1"/>
              </a:outerShdw>
            </a:effectLst>
          </p:spPr>
          <p:txBody>
            <a:bodyPr vert="vert" wrap="square" lIns="0" tIns="0" rIns="0" bIns="0" numCol="1" rtlCol="0" anchor="t" anchorCtr="0" compatLnSpc="1">
              <a:prstTxWarp prst="textNoShape">
                <a:avLst/>
              </a:prstTxWarp>
            </a:bodyPr>
            <a:lstStyle/>
            <a:p>
              <a:pPr defTabSz="342215" fontAlgn="base">
                <a:lnSpc>
                  <a:spcPct val="90000"/>
                </a:lnSpc>
                <a:spcBef>
                  <a:spcPct val="0"/>
                </a:spcBef>
                <a:spcAft>
                  <a:spcPct val="0"/>
                </a:spcAft>
              </a:pPr>
              <a:endParaRPr lang="en-US" sz="374" dirty="0">
                <a:solidFill>
                  <a:srgbClr val="000000"/>
                </a:solidFill>
                <a:latin typeface="Arial" panose="020B0604020202020204" pitchFamily="34" charset="0"/>
              </a:endParaRPr>
            </a:p>
          </p:txBody>
        </p:sp>
      </p:grpSp>
      <p:pic>
        <p:nvPicPr>
          <p:cNvPr id="33" name="Graphic 32">
            <a:extLst>
              <a:ext uri="{FF2B5EF4-FFF2-40B4-BE49-F238E27FC236}">
                <a16:creationId xmlns:a16="http://schemas.microsoft.com/office/drawing/2014/main" id="{9752AB58-8A07-AA08-2CB3-77A624C97F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4796" y="1986210"/>
            <a:ext cx="427472" cy="411426"/>
          </a:xfrm>
          <a:prstGeom prst="rect">
            <a:avLst/>
          </a:prstGeom>
        </p:spPr>
      </p:pic>
      <p:pic>
        <p:nvPicPr>
          <p:cNvPr id="34" name="Graphic 33">
            <a:extLst>
              <a:ext uri="{FF2B5EF4-FFF2-40B4-BE49-F238E27FC236}">
                <a16:creationId xmlns:a16="http://schemas.microsoft.com/office/drawing/2014/main" id="{190A28D2-C2DD-EC84-BAC0-DF4816DDBF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93803" y="1969503"/>
            <a:ext cx="427472" cy="411426"/>
          </a:xfrm>
          <a:prstGeom prst="rect">
            <a:avLst/>
          </a:prstGeom>
        </p:spPr>
      </p:pic>
      <p:sp>
        <p:nvSpPr>
          <p:cNvPr id="24" name="Text Placeholder 11">
            <a:extLst>
              <a:ext uri="{FF2B5EF4-FFF2-40B4-BE49-F238E27FC236}">
                <a16:creationId xmlns:a16="http://schemas.microsoft.com/office/drawing/2014/main" id="{D0EF1BD4-B451-3089-BCBC-E8772298CDDF}"/>
              </a:ext>
            </a:extLst>
          </p:cNvPr>
          <p:cNvSpPr txBox="1">
            <a:spLocks/>
          </p:cNvSpPr>
          <p:nvPr/>
        </p:nvSpPr>
        <p:spPr>
          <a:xfrm>
            <a:off x="242886" y="1250108"/>
            <a:ext cx="4213385" cy="2963226"/>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395464" indent="-171450" defTabSz="1829266">
              <a:spcBef>
                <a:spcPts val="400"/>
              </a:spcBef>
              <a:spcAft>
                <a:spcPts val="400"/>
              </a:spcAft>
              <a:buFont typeface="Arial" panose="020B0604020202020204" pitchFamily="34" charset="0"/>
              <a:buChar char="•"/>
              <a:defRPr/>
            </a:pPr>
            <a:r>
              <a:rPr lang="en-US" sz="1400" b="0" i="0" dirty="0">
                <a:solidFill>
                  <a:schemeClr val="accent1"/>
                </a:solidFill>
                <a:effectLst/>
                <a:latin typeface="IBM Plex Sans" panose="020B0503050203000203" pitchFamily="34" charset="0"/>
              </a:rPr>
              <a:t>Diagnose problems faster </a:t>
            </a:r>
            <a:r>
              <a:rPr lang="en-US" sz="1400" b="0" i="0" dirty="0">
                <a:solidFill>
                  <a:srgbClr val="374151"/>
                </a:solidFill>
                <a:effectLst/>
                <a:latin typeface="IBM Plex Sans" panose="020B0503050203000203" pitchFamily="34" charset="0"/>
              </a:rPr>
              <a:t>and correlate a vast amount of unstructured and structured data in real time</a:t>
            </a:r>
          </a:p>
          <a:p>
            <a:pPr marL="395464" indent="-171450" defTabSz="1829266">
              <a:spcBef>
                <a:spcPts val="400"/>
              </a:spcBef>
              <a:spcAft>
                <a:spcPts val="400"/>
              </a:spcAft>
              <a:buFont typeface="Arial" panose="020B0604020202020204" pitchFamily="34" charset="0"/>
              <a:buChar char="•"/>
              <a:defRPr/>
            </a:pPr>
            <a:r>
              <a:rPr lang="en-US" sz="1400" b="0" i="0" dirty="0">
                <a:solidFill>
                  <a:schemeClr val="accent1"/>
                </a:solidFill>
                <a:effectLst/>
                <a:latin typeface="IBM Plex Sans" panose="020B0503050203000203" pitchFamily="34" charset="0"/>
              </a:rPr>
              <a:t>Automate with confidence </a:t>
            </a:r>
            <a:r>
              <a:rPr lang="en-US" sz="1400" b="0" i="0" dirty="0">
                <a:solidFill>
                  <a:srgbClr val="374151"/>
                </a:solidFill>
                <a:effectLst/>
                <a:latin typeface="IBM Plex Sans" panose="020B0503050203000203" pitchFamily="34" charset="0"/>
              </a:rPr>
              <a:t>and empower teams to automate tasks with transparent AI decision-making</a:t>
            </a:r>
          </a:p>
          <a:p>
            <a:pPr marL="395464" indent="-171450" defTabSz="1829266">
              <a:spcBef>
                <a:spcPts val="400"/>
              </a:spcBef>
              <a:spcAft>
                <a:spcPts val="400"/>
              </a:spcAft>
              <a:buFont typeface="Arial" panose="020B0604020202020204" pitchFamily="34" charset="0"/>
              <a:buChar char="•"/>
              <a:defRPr/>
            </a:pPr>
            <a:r>
              <a:rPr lang="en-US" sz="1400" b="0" i="0" dirty="0">
                <a:solidFill>
                  <a:schemeClr val="accent1"/>
                </a:solidFill>
                <a:effectLst/>
                <a:latin typeface="IBM Plex Sans" panose="020B0503050203000203" pitchFamily="34" charset="0"/>
              </a:rPr>
              <a:t>Gain insights where you work </a:t>
            </a:r>
            <a:r>
              <a:rPr lang="en-US" sz="1400" b="0" i="0" dirty="0">
                <a:solidFill>
                  <a:srgbClr val="374151"/>
                </a:solidFill>
                <a:effectLst/>
                <a:latin typeface="IBM Plex Sans" panose="020B0503050203000203" pitchFamily="34" charset="0"/>
              </a:rPr>
              <a:t>and keep teams focused, incorporating insights and recommendations into existing workflows to make informed decisions</a:t>
            </a:r>
          </a:p>
          <a:p>
            <a:pPr marL="395464" indent="-171450" defTabSz="1829266">
              <a:spcBef>
                <a:spcPts val="400"/>
              </a:spcBef>
              <a:spcAft>
                <a:spcPts val="400"/>
              </a:spcAft>
              <a:buFont typeface="Arial" panose="020B0604020202020204" pitchFamily="34" charset="0"/>
              <a:buChar char="•"/>
              <a:defRPr/>
            </a:pPr>
            <a:r>
              <a:rPr lang="en-US" sz="1400" b="0" i="0" dirty="0">
                <a:solidFill>
                  <a:schemeClr val="accent1"/>
                </a:solidFill>
                <a:effectLst/>
                <a:latin typeface="IBM Plex Sans" panose="020B0503050203000203" pitchFamily="34" charset="0"/>
              </a:rPr>
              <a:t>Build and manage securely </a:t>
            </a:r>
            <a:r>
              <a:rPr lang="en-US" sz="1400" b="0" i="0" dirty="0">
                <a:solidFill>
                  <a:srgbClr val="374151"/>
                </a:solidFill>
                <a:effectLst/>
                <a:latin typeface="IBM Plex Sans" panose="020B0503050203000203" pitchFamily="34" charset="0"/>
              </a:rPr>
              <a:t>– build policy at the microservice level and automate across application components </a:t>
            </a:r>
          </a:p>
          <a:p>
            <a:pPr marL="395464" indent="-171450" defTabSz="1829266">
              <a:spcBef>
                <a:spcPts val="400"/>
              </a:spcBef>
              <a:spcAft>
                <a:spcPts val="400"/>
              </a:spcAft>
              <a:buFont typeface="Arial" panose="020B0604020202020204" pitchFamily="34" charset="0"/>
              <a:buChar char="•"/>
              <a:defRPr/>
            </a:pPr>
            <a:r>
              <a:rPr lang="en-US" sz="1400" b="0" i="0" dirty="0">
                <a:solidFill>
                  <a:schemeClr val="accent1"/>
                </a:solidFill>
                <a:effectLst/>
                <a:latin typeface="IBM Plex Sans" panose="020B0503050203000203" pitchFamily="34" charset="0"/>
              </a:rPr>
              <a:t>Integrate seamlessly </a:t>
            </a:r>
            <a:r>
              <a:rPr lang="en-US" sz="1400" b="0" i="0" dirty="0">
                <a:solidFill>
                  <a:srgbClr val="374151"/>
                </a:solidFill>
                <a:effectLst/>
                <a:latin typeface="IBM Plex Sans" panose="020B0503050203000203" pitchFamily="34" charset="0"/>
              </a:rPr>
              <a:t>with monitoring tools and pretrained AI models to gain new insights from existing tools</a:t>
            </a:r>
            <a:endParaRPr lang="en-US" sz="1400" dirty="0">
              <a:solidFill>
                <a:schemeClr val="accent1"/>
              </a:solidFill>
              <a:latin typeface="IBM Plex Sans" panose="020B0503050203000203" pitchFamily="34" charset="0"/>
              <a:ea typeface="+mn-lt"/>
              <a:cs typeface="+mn-lt"/>
            </a:endParaRPr>
          </a:p>
        </p:txBody>
      </p:sp>
      <p:pic>
        <p:nvPicPr>
          <p:cNvPr id="37" name="Graphic 36" descr="Plugged Unplugged outline">
            <a:extLst>
              <a:ext uri="{FF2B5EF4-FFF2-40B4-BE49-F238E27FC236}">
                <a16:creationId xmlns:a16="http://schemas.microsoft.com/office/drawing/2014/main" id="{C5B66551-C17B-8A23-6A32-E381E6FF0A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6178" y="3047080"/>
            <a:ext cx="721920" cy="721920"/>
          </a:xfrm>
          <a:prstGeom prst="rect">
            <a:avLst/>
          </a:prstGeom>
        </p:spPr>
      </p:pic>
      <p:pic>
        <p:nvPicPr>
          <p:cNvPr id="39" name="Graphic 38" descr="Fast Forward outline">
            <a:extLst>
              <a:ext uri="{FF2B5EF4-FFF2-40B4-BE49-F238E27FC236}">
                <a16:creationId xmlns:a16="http://schemas.microsoft.com/office/drawing/2014/main" id="{B96375C6-9376-8B61-9CB6-7E3502A287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6981" y="3073825"/>
            <a:ext cx="633906" cy="633906"/>
          </a:xfrm>
          <a:prstGeom prst="rect">
            <a:avLst/>
          </a:prstGeom>
        </p:spPr>
      </p:pic>
      <p:pic>
        <p:nvPicPr>
          <p:cNvPr id="16" name="Graphic 15" descr="Magic Wand Auto outline">
            <a:extLst>
              <a:ext uri="{FF2B5EF4-FFF2-40B4-BE49-F238E27FC236}">
                <a16:creationId xmlns:a16="http://schemas.microsoft.com/office/drawing/2014/main" id="{4FF63756-2312-9016-1138-4ABA58911C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4457" y="3103163"/>
            <a:ext cx="520169" cy="520169"/>
          </a:xfrm>
          <a:prstGeom prst="rect">
            <a:avLst/>
          </a:prstGeom>
        </p:spPr>
      </p:pic>
    </p:spTree>
    <p:extLst>
      <p:ext uri="{BB962C8B-B14F-4D97-AF65-F5344CB8AC3E}">
        <p14:creationId xmlns:p14="http://schemas.microsoft.com/office/powerpoint/2010/main" val="42652883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DE089C4-091B-E06C-92BF-913C51101B15}"/>
              </a:ext>
            </a:extLst>
          </p:cNvPr>
          <p:cNvSpPr/>
          <p:nvPr/>
        </p:nvSpPr>
        <p:spPr bwMode="auto">
          <a:xfrm>
            <a:off x="8473529" y="68202"/>
            <a:ext cx="574739" cy="574739"/>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A1ADC9E2-EEAC-D8C6-B0E0-1A61DFE9D4A6}"/>
              </a:ext>
            </a:extLst>
          </p:cNvPr>
          <p:cNvSpPr>
            <a:spLocks noGrp="1"/>
          </p:cNvSpPr>
          <p:nvPr>
            <p:ph type="title"/>
          </p:nvPr>
        </p:nvSpPr>
        <p:spPr>
          <a:xfrm>
            <a:off x="210882" y="201477"/>
            <a:ext cx="4141624" cy="1058694"/>
          </a:xfrm>
        </p:spPr>
        <p:txBody>
          <a:bodyPr/>
          <a:lstStyle/>
          <a:p>
            <a:r>
              <a:rPr lang="en-US" noProof="0" dirty="0">
                <a:solidFill>
                  <a:schemeClr val="accent2"/>
                </a:solidFill>
              </a:rPr>
              <a:t>IBM Cloud Pak for AIOps v4.4</a:t>
            </a:r>
            <a:br>
              <a:rPr lang="en-US" noProof="0" dirty="0"/>
            </a:br>
            <a:r>
              <a:rPr lang="en-US" sz="1600" dirty="0">
                <a:solidFill>
                  <a:srgbClr val="000000"/>
                </a:solidFill>
                <a:latin typeface="IBM Plex Sans Light" panose="020B0403050000000000" pitchFamily="34" charset="77"/>
                <a:ea typeface="+mn-ea"/>
                <a:cs typeface="+mn-cs"/>
              </a:rPr>
              <a:t>Proactively manage incidents to avoid outages and unnecessary downtime</a:t>
            </a:r>
            <a:br>
              <a:rPr lang="en-US" sz="1600" dirty="0">
                <a:solidFill>
                  <a:srgbClr val="000000"/>
                </a:solidFill>
                <a:latin typeface="IBM Plex Sans Light" panose="020B0403050000000000" pitchFamily="34" charset="77"/>
                <a:ea typeface="+mn-ea"/>
                <a:cs typeface="+mn-cs"/>
              </a:rPr>
            </a:br>
            <a:br>
              <a:rPr lang="en-US" sz="1800" dirty="0"/>
            </a:br>
            <a:br>
              <a:rPr lang="en-US" sz="1800" dirty="0"/>
            </a:br>
            <a:br>
              <a:rPr lang="en-US" sz="1800" dirty="0"/>
            </a:br>
            <a:endParaRPr lang="en-US" dirty="0"/>
          </a:p>
        </p:txBody>
      </p:sp>
      <p:sp>
        <p:nvSpPr>
          <p:cNvPr id="10" name="Text Placeholder 9">
            <a:extLst>
              <a:ext uri="{FF2B5EF4-FFF2-40B4-BE49-F238E27FC236}">
                <a16:creationId xmlns:a16="http://schemas.microsoft.com/office/drawing/2014/main" id="{93FCAA4F-C394-4D2F-833E-6F2B4A46568D}"/>
              </a:ext>
            </a:extLst>
          </p:cNvPr>
          <p:cNvSpPr>
            <a:spLocks noGrp="1"/>
          </p:cNvSpPr>
          <p:nvPr>
            <p:ph type="body" sz="quarter" idx="12"/>
          </p:nvPr>
        </p:nvSpPr>
        <p:spPr>
          <a:xfrm>
            <a:off x="4508236" y="341788"/>
            <a:ext cx="4351977" cy="4675777"/>
          </a:xfrm>
        </p:spPr>
        <p:txBody>
          <a:bodyPr/>
          <a:lstStyle/>
          <a:p>
            <a:pPr>
              <a:spcBef>
                <a:spcPts val="1400"/>
              </a:spcBef>
            </a:pPr>
            <a:r>
              <a:rPr lang="en-US" sz="1600" dirty="0"/>
              <a:t>What’s New</a:t>
            </a:r>
          </a:p>
          <a:p>
            <a:pPr marL="800080" defTabSz="685966">
              <a:spcBef>
                <a:spcPts val="1400"/>
              </a:spcBef>
            </a:pPr>
            <a:r>
              <a:rPr lang="en-US" sz="1100" kern="1200" dirty="0"/>
              <a:t>Custom Dashboard Toolkit</a:t>
            </a:r>
          </a:p>
          <a:p>
            <a:pPr marL="800080" defTabSz="685966">
              <a:spcBef>
                <a:spcPts val="1400"/>
              </a:spcBef>
            </a:pPr>
            <a:r>
              <a:rPr lang="en-US" sz="1100" kern="1200" dirty="0"/>
              <a:t>Log Anomaly detection using Golden Signals</a:t>
            </a:r>
          </a:p>
          <a:p>
            <a:pPr marL="800080" defTabSz="685966">
              <a:spcBef>
                <a:spcPts val="1400"/>
              </a:spcBef>
            </a:pPr>
            <a:r>
              <a:rPr lang="en-US" sz="1100" kern="1200" dirty="0"/>
              <a:t>User self-service and control (alerts, policies, filters)</a:t>
            </a:r>
          </a:p>
          <a:p>
            <a:pPr marL="800080" defTabSz="685966">
              <a:spcBef>
                <a:spcPts val="1400"/>
              </a:spcBef>
            </a:pPr>
            <a:r>
              <a:rPr lang="en-US" sz="1100" kern="1200" dirty="0"/>
              <a:t>Increased support and scalability</a:t>
            </a:r>
          </a:p>
          <a:p>
            <a:pPr marL="800080" defTabSz="685966">
              <a:spcBef>
                <a:spcPts val="1400"/>
              </a:spcBef>
            </a:pPr>
            <a:endParaRPr lang="en-US" sz="1050" dirty="0">
              <a:solidFill>
                <a:srgbClr val="000000"/>
              </a:solidFill>
            </a:endParaRPr>
          </a:p>
          <a:p>
            <a:pPr defTabSz="685800">
              <a:spcBef>
                <a:spcPts val="1400"/>
              </a:spcBef>
              <a:defRPr/>
            </a:pPr>
            <a:r>
              <a:rPr lang="en-US" sz="1600" dirty="0">
                <a:solidFill>
                  <a:srgbClr val="000000"/>
                </a:solidFill>
              </a:rPr>
              <a:t>What’s Next</a:t>
            </a:r>
          </a:p>
          <a:p>
            <a:pPr marL="800080" defTabSz="685966">
              <a:spcBef>
                <a:spcPts val="1400"/>
              </a:spcBef>
            </a:pPr>
            <a:r>
              <a:rPr lang="en-US" sz="1100" kern="1200" dirty="0"/>
              <a:t>High Availability Geo-R Active-Active for Containerized Deploys</a:t>
            </a:r>
          </a:p>
          <a:p>
            <a:pPr marL="800080" defTabSz="685966">
              <a:spcBef>
                <a:spcPts val="1400"/>
              </a:spcBef>
            </a:pPr>
            <a:r>
              <a:rPr lang="en-US" sz="1100" kern="1200" dirty="0"/>
              <a:t>Geospatial insights &amp; Map UX</a:t>
            </a:r>
          </a:p>
          <a:p>
            <a:pPr marL="800080" defTabSz="685966">
              <a:spcBef>
                <a:spcPts val="1400"/>
              </a:spcBef>
            </a:pPr>
            <a:r>
              <a:rPr lang="en-US" sz="1100" kern="1200" dirty="0"/>
              <a:t>Custom event management view configurations</a:t>
            </a:r>
          </a:p>
          <a:p>
            <a:pPr marL="800080" defTabSz="685966">
              <a:spcBef>
                <a:spcPts val="1400"/>
              </a:spcBef>
            </a:pPr>
            <a:r>
              <a:rPr lang="en-US" sz="1100" kern="1200" dirty="0"/>
              <a:t>Additional connectors</a:t>
            </a:r>
          </a:p>
        </p:txBody>
      </p:sp>
      <p:sp>
        <p:nvSpPr>
          <p:cNvPr id="4" name="Slide Number Placeholder 3">
            <a:extLst>
              <a:ext uri="{FF2B5EF4-FFF2-40B4-BE49-F238E27FC236}">
                <a16:creationId xmlns:a16="http://schemas.microsoft.com/office/drawing/2014/main" id="{456DEC77-7F7C-2500-AB91-8FDC6D76735B}"/>
              </a:ext>
            </a:extLst>
          </p:cNvPr>
          <p:cNvSpPr>
            <a:spLocks noGrp="1"/>
          </p:cNvSpPr>
          <p:nvPr>
            <p:ph type="sldNum" sz="quarter" idx="11"/>
          </p:nvPr>
        </p:nvSpPr>
        <p:spPr/>
        <p:txBody>
          <a:bodyPr/>
          <a:lstStyle/>
          <a:p>
            <a:pPr marL="0" marR="0" lvl="0" indent="0" algn="r" defTabSz="68596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pPr marL="0" marR="0" lvl="0" indent="0" algn="r" defTabSz="685966"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sp>
        <p:nvSpPr>
          <p:cNvPr id="11" name="Text Placeholder 9">
            <a:extLst>
              <a:ext uri="{FF2B5EF4-FFF2-40B4-BE49-F238E27FC236}">
                <a16:creationId xmlns:a16="http://schemas.microsoft.com/office/drawing/2014/main" id="{8C7481FA-EB63-AC96-C4B9-441CF73BD378}"/>
              </a:ext>
            </a:extLst>
          </p:cNvPr>
          <p:cNvSpPr txBox="1">
            <a:spLocks/>
          </p:cNvSpPr>
          <p:nvPr/>
        </p:nvSpPr>
        <p:spPr>
          <a:xfrm>
            <a:off x="211935" y="1376446"/>
            <a:ext cx="3991298" cy="326940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rPr>
              <a:t>Analyze trends and anomalies driving </a:t>
            </a: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proactive response with </a:t>
            </a:r>
            <a:r>
              <a:rPr kumimoji="0" lang="en-US" sz="1200" b="0" i="0" u="none" strike="noStrike" kern="1200" cap="none" spc="0" normalizeH="0" baseline="0" noProof="0" dirty="0">
                <a:ln>
                  <a:noFill/>
                </a:ln>
                <a:solidFill>
                  <a:srgbClr val="0F61FF"/>
                </a:solidFill>
                <a:effectLst/>
                <a:uLnTx/>
                <a:uFillTx/>
                <a:latin typeface="IBM Plex Sans Light" panose="020B0403050203000203" pitchFamily="34" charset="0"/>
              </a:rPr>
              <a:t>continuously training AI models </a:t>
            </a:r>
          </a:p>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rPr>
              <a:t>Optimize investigations, resolutions, and automations to </a:t>
            </a: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accelerate incident remediation</a:t>
            </a:r>
          </a:p>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Improve team focus</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rPr>
              <a:t> and collaborate across silos</a:t>
            </a: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 </a:t>
            </a:r>
          </a:p>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Complete visibility into your IT estate </a:t>
            </a: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rPr>
              <a:t>providing context into the business impact of an incident</a:t>
            </a:r>
          </a:p>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rPr>
              <a:t>Integrate all your IT tools with </a:t>
            </a: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rPr>
              <a:t>+150 connectors including APM tools</a:t>
            </a:r>
          </a:p>
          <a:p>
            <a:pPr marL="288918" marR="0" lvl="0" indent="-173034" algn="l" defTabSz="685966" rtl="0" eaLnBrk="1" fontAlgn="base" latinLnBrk="0" hangingPunct="1">
              <a:lnSpc>
                <a:spcPct val="100000"/>
              </a:lnSpc>
              <a:spcBef>
                <a:spcPts val="1500"/>
              </a:spcBef>
              <a:spcAft>
                <a:spcPct val="0"/>
              </a:spcAft>
              <a:buClr>
                <a:srgbClr val="001141"/>
              </a:buClr>
              <a:buSzPct val="9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pic>
        <p:nvPicPr>
          <p:cNvPr id="22" name="Graphic 21">
            <a:extLst>
              <a:ext uri="{FF2B5EF4-FFF2-40B4-BE49-F238E27FC236}">
                <a16:creationId xmlns:a16="http://schemas.microsoft.com/office/drawing/2014/main" id="{A00E5422-CA4F-01E2-5116-ACBE64DF5AE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2487" y="4071344"/>
            <a:ext cx="229216" cy="229216"/>
          </a:xfrm>
          <a:prstGeom prst="rect">
            <a:avLst/>
          </a:prstGeom>
        </p:spPr>
      </p:pic>
      <p:pic>
        <p:nvPicPr>
          <p:cNvPr id="3" name="Graphic 2">
            <a:extLst>
              <a:ext uri="{FF2B5EF4-FFF2-40B4-BE49-F238E27FC236}">
                <a16:creationId xmlns:a16="http://schemas.microsoft.com/office/drawing/2014/main" id="{C4D52800-8A73-3A8D-740E-BE42406534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0216" y="3569126"/>
            <a:ext cx="390883" cy="359613"/>
          </a:xfrm>
          <a:prstGeom prst="rect">
            <a:avLst/>
          </a:prstGeom>
        </p:spPr>
      </p:pic>
      <p:pic>
        <p:nvPicPr>
          <p:cNvPr id="8" name="Graphic 7">
            <a:extLst>
              <a:ext uri="{FF2B5EF4-FFF2-40B4-BE49-F238E27FC236}">
                <a16:creationId xmlns:a16="http://schemas.microsoft.com/office/drawing/2014/main" id="{9E6CA367-7481-82E4-7DB4-35E2666C8782}"/>
              </a:ext>
            </a:extLst>
          </p:cNvPr>
          <p:cNvPicPr>
            <a:picLocks noChangeAspect="1"/>
          </p:cNvPicPr>
          <p:nvPr/>
        </p:nvPicPr>
        <p:blipFill>
          <a:blip r:embed="rId7">
            <a:duotone>
              <a:srgbClr val="0076BA">
                <a:shade val="45000"/>
                <a:satMod val="135000"/>
              </a:srgbClr>
              <a:prstClr val="white"/>
            </a:duotone>
            <a:extLst>
              <a:ext uri="{96DAC541-7B7A-43D3-8B79-37D633B846F1}">
                <asvg:svgBlip xmlns:asvg="http://schemas.microsoft.com/office/drawing/2016/SVG/main" r:embed="rId8"/>
              </a:ext>
            </a:extLst>
          </a:blip>
          <a:stretch>
            <a:fillRect/>
          </a:stretch>
        </p:blipFill>
        <p:spPr>
          <a:xfrm>
            <a:off x="8564602" y="149846"/>
            <a:ext cx="399773" cy="399773"/>
          </a:xfrm>
          <a:prstGeom prst="rect">
            <a:avLst/>
          </a:prstGeom>
        </p:spPr>
      </p:pic>
      <p:sp>
        <p:nvSpPr>
          <p:cNvPr id="6" name="TextBox 5">
            <a:extLst>
              <a:ext uri="{FF2B5EF4-FFF2-40B4-BE49-F238E27FC236}">
                <a16:creationId xmlns:a16="http://schemas.microsoft.com/office/drawing/2014/main" id="{28E14858-AEF6-4BC8-E385-7E3EFCDB0359}"/>
              </a:ext>
            </a:extLst>
          </p:cNvPr>
          <p:cNvSpPr txBox="1"/>
          <p:nvPr/>
        </p:nvSpPr>
        <p:spPr>
          <a:xfrm>
            <a:off x="485685" y="4215887"/>
            <a:ext cx="3295092" cy="461665"/>
          </a:xfrm>
          <a:prstGeom prst="rect">
            <a:avLst/>
          </a:prstGeom>
          <a:solidFill>
            <a:schemeClr val="bg2"/>
          </a:solidFill>
        </p:spPr>
        <p:txBody>
          <a:bodyPr wrap="square">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Triage and resolve incidents using AI based on 120+ patented techniques</a:t>
            </a:r>
          </a:p>
        </p:txBody>
      </p:sp>
      <p:grpSp>
        <p:nvGrpSpPr>
          <p:cNvPr id="9" name="Graphic 73">
            <a:extLst>
              <a:ext uri="{FF2B5EF4-FFF2-40B4-BE49-F238E27FC236}">
                <a16:creationId xmlns:a16="http://schemas.microsoft.com/office/drawing/2014/main" id="{FF1864D9-815C-2AE8-113C-57FFFBD398D9}"/>
              </a:ext>
            </a:extLst>
          </p:cNvPr>
          <p:cNvGrpSpPr/>
          <p:nvPr/>
        </p:nvGrpSpPr>
        <p:grpSpPr>
          <a:xfrm>
            <a:off x="4819358" y="798699"/>
            <a:ext cx="324394" cy="310572"/>
            <a:chOff x="7053489" y="1938685"/>
            <a:chExt cx="322593" cy="328657"/>
          </a:xfrm>
        </p:grpSpPr>
        <p:sp>
          <p:nvSpPr>
            <p:cNvPr id="13" name="Freeform 12">
              <a:extLst>
                <a:ext uri="{FF2B5EF4-FFF2-40B4-BE49-F238E27FC236}">
                  <a16:creationId xmlns:a16="http://schemas.microsoft.com/office/drawing/2014/main" id="{068E2CA2-40B6-BBEC-BCF4-C6E95C19B878}"/>
                </a:ext>
              </a:extLst>
            </p:cNvPr>
            <p:cNvSpPr/>
            <p:nvPr/>
          </p:nvSpPr>
          <p:spPr>
            <a:xfrm>
              <a:off x="7300811" y="1949640"/>
              <a:ext cx="53765" cy="10955"/>
            </a:xfrm>
            <a:custGeom>
              <a:avLst/>
              <a:gdLst>
                <a:gd name="connsiteX0" fmla="*/ 53766 w 53765"/>
                <a:gd name="connsiteY0" fmla="*/ 5478 h 10955"/>
                <a:gd name="connsiteX1" fmla="*/ 48389 w 53765"/>
                <a:gd name="connsiteY1" fmla="*/ 10955 h 10955"/>
                <a:gd name="connsiteX2" fmla="*/ 43013 w 53765"/>
                <a:gd name="connsiteY2" fmla="*/ 5478 h 10955"/>
                <a:gd name="connsiteX3" fmla="*/ 48389 w 53765"/>
                <a:gd name="connsiteY3" fmla="*/ 0 h 10955"/>
                <a:gd name="connsiteX4" fmla="*/ 53766 w 53765"/>
                <a:gd name="connsiteY4" fmla="*/ 5478 h 10955"/>
                <a:gd name="connsiteX5" fmla="*/ 26883 w 53765"/>
                <a:gd name="connsiteY5" fmla="*/ 0 h 10955"/>
                <a:gd name="connsiteX6" fmla="*/ 21506 w 53765"/>
                <a:gd name="connsiteY6" fmla="*/ 5478 h 10955"/>
                <a:gd name="connsiteX7" fmla="*/ 26883 w 53765"/>
                <a:gd name="connsiteY7" fmla="*/ 10955 h 10955"/>
                <a:gd name="connsiteX8" fmla="*/ 32259 w 53765"/>
                <a:gd name="connsiteY8" fmla="*/ 5478 h 10955"/>
                <a:gd name="connsiteX9" fmla="*/ 26883 w 53765"/>
                <a:gd name="connsiteY9" fmla="*/ 0 h 10955"/>
                <a:gd name="connsiteX10" fmla="*/ 5377 w 53765"/>
                <a:gd name="connsiteY10" fmla="*/ 0 h 10955"/>
                <a:gd name="connsiteX11" fmla="*/ 0 w 53765"/>
                <a:gd name="connsiteY11" fmla="*/ 5478 h 10955"/>
                <a:gd name="connsiteX12" fmla="*/ 5377 w 53765"/>
                <a:gd name="connsiteY12" fmla="*/ 10955 h 10955"/>
                <a:gd name="connsiteX13" fmla="*/ 10753 w 53765"/>
                <a:gd name="connsiteY13" fmla="*/ 5478 h 10955"/>
                <a:gd name="connsiteX14" fmla="*/ 5377 w 53765"/>
                <a:gd name="connsiteY14" fmla="*/ 0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65" h="10955">
                  <a:moveTo>
                    <a:pt x="53766" y="5478"/>
                  </a:moveTo>
                  <a:cubicBezTo>
                    <a:pt x="53766" y="8501"/>
                    <a:pt x="51357" y="10955"/>
                    <a:pt x="48389" y="10955"/>
                  </a:cubicBezTo>
                  <a:cubicBezTo>
                    <a:pt x="45421" y="10955"/>
                    <a:pt x="43013" y="8501"/>
                    <a:pt x="43013" y="5478"/>
                  </a:cubicBezTo>
                  <a:cubicBezTo>
                    <a:pt x="43013" y="2454"/>
                    <a:pt x="45421" y="0"/>
                    <a:pt x="48389" y="0"/>
                  </a:cubicBezTo>
                  <a:cubicBezTo>
                    <a:pt x="51357" y="0"/>
                    <a:pt x="53766" y="2454"/>
                    <a:pt x="53766" y="5478"/>
                  </a:cubicBezTo>
                  <a:close/>
                  <a:moveTo>
                    <a:pt x="26883" y="0"/>
                  </a:moveTo>
                  <a:cubicBezTo>
                    <a:pt x="23915" y="0"/>
                    <a:pt x="21506" y="2454"/>
                    <a:pt x="21506" y="5478"/>
                  </a:cubicBezTo>
                  <a:cubicBezTo>
                    <a:pt x="21506" y="8501"/>
                    <a:pt x="23915" y="10955"/>
                    <a:pt x="26883" y="10955"/>
                  </a:cubicBezTo>
                  <a:cubicBezTo>
                    <a:pt x="29851" y="10955"/>
                    <a:pt x="32259" y="8501"/>
                    <a:pt x="32259" y="5478"/>
                  </a:cubicBezTo>
                  <a:cubicBezTo>
                    <a:pt x="32259" y="2454"/>
                    <a:pt x="29851" y="0"/>
                    <a:pt x="26883" y="0"/>
                  </a:cubicBezTo>
                  <a:close/>
                  <a:moveTo>
                    <a:pt x="5377" y="0"/>
                  </a:moveTo>
                  <a:cubicBezTo>
                    <a:pt x="2409" y="0"/>
                    <a:pt x="0" y="2454"/>
                    <a:pt x="0" y="5478"/>
                  </a:cubicBezTo>
                  <a:cubicBezTo>
                    <a:pt x="0" y="8501"/>
                    <a:pt x="2409" y="10955"/>
                    <a:pt x="5377" y="10955"/>
                  </a:cubicBezTo>
                  <a:cubicBezTo>
                    <a:pt x="8344" y="10955"/>
                    <a:pt x="10753" y="8501"/>
                    <a:pt x="10753" y="5478"/>
                  </a:cubicBezTo>
                  <a:cubicBezTo>
                    <a:pt x="10753" y="2454"/>
                    <a:pt x="8344" y="0"/>
                    <a:pt x="5377" y="0"/>
                  </a:cubicBezTo>
                  <a:close/>
                </a:path>
              </a:pathLst>
            </a:custGeom>
            <a:solidFill>
              <a:srgbClr val="000000"/>
            </a:solidFill>
            <a:ln w="10716" cap="flat">
              <a:solidFill>
                <a:schemeClr val="tx1"/>
              </a:solidFill>
              <a:prstDash val="solid"/>
              <a:miter/>
            </a:ln>
          </p:spPr>
          <p:txBody>
            <a:bodyPr rtlCol="0" anchor="ctr"/>
            <a:lstStyle/>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002D9C"/>
                </a:solidFill>
                <a:effectLst/>
                <a:uLnTx/>
                <a:uFillTx/>
                <a:latin typeface="IBM Plex Sans Light"/>
                <a:ea typeface="+mn-ea"/>
                <a:cs typeface="+mn-cs"/>
              </a:endParaRPr>
            </a:p>
          </p:txBody>
        </p:sp>
        <p:sp>
          <p:nvSpPr>
            <p:cNvPr id="14" name="Freeform 13">
              <a:extLst>
                <a:ext uri="{FF2B5EF4-FFF2-40B4-BE49-F238E27FC236}">
                  <a16:creationId xmlns:a16="http://schemas.microsoft.com/office/drawing/2014/main" id="{584C9AFD-3909-0563-B5E1-BF26E0ACD6E2}"/>
                </a:ext>
              </a:extLst>
            </p:cNvPr>
            <p:cNvSpPr/>
            <p:nvPr/>
          </p:nvSpPr>
          <p:spPr>
            <a:xfrm>
              <a:off x="7085748" y="2015372"/>
              <a:ext cx="107531" cy="65731"/>
            </a:xfrm>
            <a:custGeom>
              <a:avLst/>
              <a:gdLst>
                <a:gd name="connsiteX0" fmla="*/ 0 w 107531"/>
                <a:gd name="connsiteY0" fmla="*/ 0 h 65731"/>
                <a:gd name="connsiteX1" fmla="*/ 107531 w 107531"/>
                <a:gd name="connsiteY1" fmla="*/ 0 h 65731"/>
                <a:gd name="connsiteX2" fmla="*/ 0 w 107531"/>
                <a:gd name="connsiteY2" fmla="*/ 32866 h 65731"/>
                <a:gd name="connsiteX3" fmla="*/ 107531 w 107531"/>
                <a:gd name="connsiteY3" fmla="*/ 32866 h 65731"/>
                <a:gd name="connsiteX4" fmla="*/ 0 w 107531"/>
                <a:gd name="connsiteY4" fmla="*/ 65732 h 65731"/>
                <a:gd name="connsiteX5" fmla="*/ 64519 w 107531"/>
                <a:gd name="connsiteY5" fmla="*/ 65732 h 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1" h="65731">
                  <a:moveTo>
                    <a:pt x="0" y="0"/>
                  </a:moveTo>
                  <a:lnTo>
                    <a:pt x="107531" y="0"/>
                  </a:lnTo>
                  <a:moveTo>
                    <a:pt x="0" y="32866"/>
                  </a:moveTo>
                  <a:lnTo>
                    <a:pt x="107531" y="32866"/>
                  </a:lnTo>
                  <a:moveTo>
                    <a:pt x="0" y="65732"/>
                  </a:moveTo>
                  <a:lnTo>
                    <a:pt x="64519" y="65732"/>
                  </a:lnTo>
                </a:path>
              </a:pathLst>
            </a:custGeom>
            <a:noFill/>
            <a:ln w="7715" cap="flat">
              <a:solidFill>
                <a:schemeClr val="tx1"/>
              </a:solidFill>
              <a:prstDash val="solid"/>
              <a:round/>
            </a:ln>
          </p:spPr>
          <p:txBody>
            <a:bodyPr rtlCol="0" anchor="ctr"/>
            <a:lstStyle/>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002D9C"/>
                </a:solidFill>
                <a:effectLst/>
                <a:uLnTx/>
                <a:uFillTx/>
                <a:latin typeface="IBM Plex Sans Light"/>
                <a:ea typeface="+mn-ea"/>
                <a:cs typeface="+mn-cs"/>
              </a:endParaRPr>
            </a:p>
          </p:txBody>
        </p:sp>
        <p:sp>
          <p:nvSpPr>
            <p:cNvPr id="15" name="Freeform 14">
              <a:extLst>
                <a:ext uri="{FF2B5EF4-FFF2-40B4-BE49-F238E27FC236}">
                  <a16:creationId xmlns:a16="http://schemas.microsoft.com/office/drawing/2014/main" id="{DBD36AAB-F5E6-0C1E-832B-2749508AC1A9}"/>
                </a:ext>
              </a:extLst>
            </p:cNvPr>
            <p:cNvSpPr/>
            <p:nvPr/>
          </p:nvSpPr>
          <p:spPr>
            <a:xfrm>
              <a:off x="7053489" y="1938685"/>
              <a:ext cx="322593" cy="328657"/>
            </a:xfrm>
            <a:custGeom>
              <a:avLst/>
              <a:gdLst>
                <a:gd name="connsiteX0" fmla="*/ 322594 w 322593"/>
                <a:gd name="connsiteY0" fmla="*/ 230060 h 328657"/>
                <a:gd name="connsiteX1" fmla="*/ 0 w 322593"/>
                <a:gd name="connsiteY1" fmla="*/ 230060 h 328657"/>
                <a:gd name="connsiteX2" fmla="*/ 0 w 322593"/>
                <a:gd name="connsiteY2" fmla="*/ 0 h 328657"/>
                <a:gd name="connsiteX3" fmla="*/ 322594 w 322593"/>
                <a:gd name="connsiteY3" fmla="*/ 0 h 328657"/>
                <a:gd name="connsiteX4" fmla="*/ 322594 w 322593"/>
                <a:gd name="connsiteY4" fmla="*/ 230060 h 328657"/>
                <a:gd name="connsiteX5" fmla="*/ 0 w 322593"/>
                <a:gd name="connsiteY5" fmla="*/ 262926 h 328657"/>
                <a:gd name="connsiteX6" fmla="*/ 322594 w 322593"/>
                <a:gd name="connsiteY6" fmla="*/ 262926 h 328657"/>
                <a:gd name="connsiteX7" fmla="*/ 0 w 322593"/>
                <a:gd name="connsiteY7" fmla="*/ 32866 h 328657"/>
                <a:gd name="connsiteX8" fmla="*/ 322594 w 322593"/>
                <a:gd name="connsiteY8" fmla="*/ 32866 h 328657"/>
                <a:gd name="connsiteX9" fmla="*/ 0 w 322593"/>
                <a:gd name="connsiteY9" fmla="*/ 295792 h 328657"/>
                <a:gd name="connsiteX10" fmla="*/ 322594 w 322593"/>
                <a:gd name="connsiteY10" fmla="*/ 295792 h 328657"/>
                <a:gd name="connsiteX11" fmla="*/ 0 w 322593"/>
                <a:gd name="connsiteY11" fmla="*/ 328658 h 328657"/>
                <a:gd name="connsiteX12" fmla="*/ 322594 w 322593"/>
                <a:gd name="connsiteY12" fmla="*/ 328658 h 328657"/>
                <a:gd name="connsiteX13" fmla="*/ 247322 w 322593"/>
                <a:gd name="connsiteY13" fmla="*/ 65732 h 328657"/>
                <a:gd name="connsiteX14" fmla="*/ 204309 w 322593"/>
                <a:gd name="connsiteY14" fmla="*/ 109553 h 328657"/>
                <a:gd name="connsiteX15" fmla="*/ 247322 w 322593"/>
                <a:gd name="connsiteY15" fmla="*/ 153374 h 328657"/>
                <a:gd name="connsiteX16" fmla="*/ 290334 w 322593"/>
                <a:gd name="connsiteY16" fmla="*/ 109553 h 328657"/>
                <a:gd name="connsiteX17" fmla="*/ 247322 w 322593"/>
                <a:gd name="connsiteY17" fmla="*/ 65732 h 328657"/>
                <a:gd name="connsiteX18" fmla="*/ 247322 w 322593"/>
                <a:gd name="connsiteY18" fmla="*/ 109553 h 328657"/>
                <a:gd name="connsiteX19" fmla="*/ 284495 w 322593"/>
                <a:gd name="connsiteY19" fmla="*/ 87500 h 328657"/>
                <a:gd name="connsiteX20" fmla="*/ 247322 w 322593"/>
                <a:gd name="connsiteY20" fmla="*/ 109553 h 328657"/>
                <a:gd name="connsiteX21" fmla="*/ 210148 w 322593"/>
                <a:gd name="connsiteY21" fmla="*/ 87500 h 328657"/>
                <a:gd name="connsiteX22" fmla="*/ 247322 w 322593"/>
                <a:gd name="connsiteY22" fmla="*/ 109553 h 328657"/>
                <a:gd name="connsiteX23" fmla="*/ 225740 w 322593"/>
                <a:gd name="connsiteY23" fmla="*/ 147469 h 32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2593" h="328657">
                  <a:moveTo>
                    <a:pt x="322594" y="230060"/>
                  </a:moveTo>
                  <a:lnTo>
                    <a:pt x="0" y="230060"/>
                  </a:lnTo>
                  <a:lnTo>
                    <a:pt x="0" y="0"/>
                  </a:lnTo>
                  <a:lnTo>
                    <a:pt x="322594" y="0"/>
                  </a:lnTo>
                  <a:lnTo>
                    <a:pt x="322594" y="230060"/>
                  </a:lnTo>
                  <a:close/>
                  <a:moveTo>
                    <a:pt x="0" y="262926"/>
                  </a:moveTo>
                  <a:lnTo>
                    <a:pt x="322594" y="262926"/>
                  </a:lnTo>
                  <a:moveTo>
                    <a:pt x="0" y="32866"/>
                  </a:moveTo>
                  <a:lnTo>
                    <a:pt x="322594" y="32866"/>
                  </a:lnTo>
                  <a:moveTo>
                    <a:pt x="0" y="295792"/>
                  </a:moveTo>
                  <a:lnTo>
                    <a:pt x="322594" y="295792"/>
                  </a:lnTo>
                  <a:moveTo>
                    <a:pt x="0" y="328658"/>
                  </a:moveTo>
                  <a:lnTo>
                    <a:pt x="322594" y="328658"/>
                  </a:lnTo>
                  <a:moveTo>
                    <a:pt x="247322" y="65732"/>
                  </a:moveTo>
                  <a:cubicBezTo>
                    <a:pt x="223568" y="65732"/>
                    <a:pt x="204309" y="85352"/>
                    <a:pt x="204309" y="109553"/>
                  </a:cubicBezTo>
                  <a:cubicBezTo>
                    <a:pt x="204309" y="133753"/>
                    <a:pt x="223568" y="153374"/>
                    <a:pt x="247322" y="153374"/>
                  </a:cubicBezTo>
                  <a:cubicBezTo>
                    <a:pt x="271076" y="153374"/>
                    <a:pt x="290334" y="133753"/>
                    <a:pt x="290334" y="109553"/>
                  </a:cubicBezTo>
                  <a:cubicBezTo>
                    <a:pt x="290334" y="85352"/>
                    <a:pt x="271076" y="65732"/>
                    <a:pt x="247322" y="65732"/>
                  </a:cubicBezTo>
                  <a:close/>
                  <a:moveTo>
                    <a:pt x="247322" y="109553"/>
                  </a:moveTo>
                  <a:lnTo>
                    <a:pt x="284495" y="87500"/>
                  </a:lnTo>
                  <a:moveTo>
                    <a:pt x="247322" y="109553"/>
                  </a:moveTo>
                  <a:lnTo>
                    <a:pt x="210148" y="87500"/>
                  </a:lnTo>
                  <a:moveTo>
                    <a:pt x="247322" y="109553"/>
                  </a:moveTo>
                  <a:lnTo>
                    <a:pt x="225740" y="147469"/>
                  </a:lnTo>
                </a:path>
              </a:pathLst>
            </a:custGeom>
            <a:noFill/>
            <a:ln w="7715" cap="flat">
              <a:solidFill>
                <a:schemeClr val="tx1"/>
              </a:solidFill>
              <a:prstDash val="solid"/>
              <a:round/>
            </a:ln>
          </p:spPr>
          <p:txBody>
            <a:bodyPr rtlCol="0" anchor="ctr"/>
            <a:lstStyle/>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002D9C"/>
                </a:solidFill>
                <a:effectLst/>
                <a:uLnTx/>
                <a:uFillTx/>
                <a:latin typeface="IBM Plex Sans Light"/>
                <a:ea typeface="+mn-ea"/>
                <a:cs typeface="+mn-cs"/>
              </a:endParaRPr>
            </a:p>
          </p:txBody>
        </p:sp>
      </p:grpSp>
      <p:pic>
        <p:nvPicPr>
          <p:cNvPr id="16" name="Graphic 15">
            <a:extLst>
              <a:ext uri="{FF2B5EF4-FFF2-40B4-BE49-F238E27FC236}">
                <a16:creationId xmlns:a16="http://schemas.microsoft.com/office/drawing/2014/main" id="{2F281BBB-3EC5-D076-A259-20751124C8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2312" y="1501154"/>
            <a:ext cx="369346" cy="337374"/>
          </a:xfrm>
          <a:prstGeom prst="rect">
            <a:avLst/>
          </a:prstGeom>
        </p:spPr>
      </p:pic>
      <p:pic>
        <p:nvPicPr>
          <p:cNvPr id="17" name="Graphic 16">
            <a:extLst>
              <a:ext uri="{FF2B5EF4-FFF2-40B4-BE49-F238E27FC236}">
                <a16:creationId xmlns:a16="http://schemas.microsoft.com/office/drawing/2014/main" id="{25266F6B-0FF9-9F36-A413-F8E21F837B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91496" y="1188741"/>
            <a:ext cx="395422" cy="355324"/>
          </a:xfrm>
          <a:prstGeom prst="rect">
            <a:avLst/>
          </a:prstGeom>
        </p:spPr>
      </p:pic>
      <p:pic>
        <p:nvPicPr>
          <p:cNvPr id="12" name="Graphic 11">
            <a:extLst>
              <a:ext uri="{FF2B5EF4-FFF2-40B4-BE49-F238E27FC236}">
                <a16:creationId xmlns:a16="http://schemas.microsoft.com/office/drawing/2014/main" id="{E8E5383F-D537-5DD1-7A5F-0859CE6BE5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17935" y="1863976"/>
            <a:ext cx="375447" cy="337374"/>
          </a:xfrm>
          <a:prstGeom prst="rect">
            <a:avLst/>
          </a:prstGeom>
        </p:spPr>
      </p:pic>
      <p:pic>
        <p:nvPicPr>
          <p:cNvPr id="19" name="Graphic 18" descr="Flowchart with solid fill">
            <a:extLst>
              <a:ext uri="{FF2B5EF4-FFF2-40B4-BE49-F238E27FC236}">
                <a16:creationId xmlns:a16="http://schemas.microsoft.com/office/drawing/2014/main" id="{AE02ED99-A150-5019-419B-041B3B1B50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4872118" y="4448430"/>
            <a:ext cx="271634" cy="271634"/>
          </a:xfrm>
          <a:prstGeom prst="rect">
            <a:avLst/>
          </a:prstGeom>
        </p:spPr>
      </p:pic>
      <p:pic>
        <p:nvPicPr>
          <p:cNvPr id="26" name="Graphic 25" descr="Shield Tick outline">
            <a:extLst>
              <a:ext uri="{FF2B5EF4-FFF2-40B4-BE49-F238E27FC236}">
                <a16:creationId xmlns:a16="http://schemas.microsoft.com/office/drawing/2014/main" id="{7333C656-B1A2-9604-8796-98F4F1B659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54424" y="3131309"/>
            <a:ext cx="289328" cy="289328"/>
          </a:xfrm>
          <a:prstGeom prst="rect">
            <a:avLst/>
          </a:prstGeom>
        </p:spPr>
      </p:pic>
      <p:sp>
        <p:nvSpPr>
          <p:cNvPr id="21" name="Footer Placeholder 2">
            <a:extLst>
              <a:ext uri="{FF2B5EF4-FFF2-40B4-BE49-F238E27FC236}">
                <a16:creationId xmlns:a16="http://schemas.microsoft.com/office/drawing/2014/main" id="{2AC84B2E-18F7-4420-7C6F-48CB8ADF33A9}"/>
              </a:ext>
            </a:extLst>
          </p:cNvPr>
          <p:cNvSpPr txBox="1">
            <a:spLocks/>
          </p:cNvSpPr>
          <p:nvPr/>
        </p:nvSpPr>
        <p:spPr>
          <a:xfrm>
            <a:off x="108936" y="4976592"/>
            <a:ext cx="6399134" cy="137124"/>
          </a:xfrm>
          <a:prstGeom prst="rect">
            <a:avLst/>
          </a:prstGeom>
        </p:spPr>
        <p:txBody>
          <a:bodyPr lIns="0" tIns="0" rIns="0" bIns="0" anchor="ctr"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1600" b="0" i="0" u="none" strike="noStrike" cap="none" spc="-26" normalizeH="0" baseline="0">
                <a:ln>
                  <a:noFill/>
                </a:ln>
                <a:solidFill>
                  <a:schemeClr val="bg2"/>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marL="0" marR="0" lvl="0" indent="0" algn="l" defTabSz="68566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50000"/>
                  </a:srgbClr>
                </a:solidFill>
                <a:effectLst/>
                <a:uLnTx/>
                <a:uFillTx/>
                <a:latin typeface="IBM Plex Sans"/>
                <a:ea typeface="+mn-ea"/>
                <a:cs typeface="+mn-cs"/>
                <a:sym typeface="Graphik Compact Regular"/>
              </a:rPr>
              <a:t>© 2023 IBM Corporation</a:t>
            </a:r>
          </a:p>
        </p:txBody>
      </p:sp>
    </p:spTree>
    <p:extLst>
      <p:ext uri="{BB962C8B-B14F-4D97-AF65-F5344CB8AC3E}">
        <p14:creationId xmlns:p14="http://schemas.microsoft.com/office/powerpoint/2010/main" val="232910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219456" y="1243584"/>
            <a:ext cx="1787674" cy="3252216"/>
          </a:xfrm>
        </p:spPr>
        <p:txBody>
          <a:bodyPr/>
          <a:lstStyle/>
          <a:p>
            <a:pPr lvl="0">
              <a:buClr>
                <a:srgbClr val="000000"/>
              </a:buClr>
            </a:pPr>
            <a:r>
              <a:rPr lang="en-US" dirty="0"/>
              <a:t>How does Electrolux effectively produce 60 million appliances per year?</a:t>
            </a:r>
          </a:p>
        </p:txBody>
      </p:sp>
      <p:sp>
        <p:nvSpPr>
          <p:cNvPr id="7" name="Text Placeholder 2"/>
          <p:cNvSpPr>
            <a:spLocks noGrp="1"/>
          </p:cNvSpPr>
          <p:nvPr>
            <p:ph type="body" sz="quarter" idx="15"/>
          </p:nvPr>
        </p:nvSpPr>
        <p:spPr>
          <a:xfrm>
            <a:off x="2235729" y="1259626"/>
            <a:ext cx="2107672" cy="3252216"/>
          </a:xfrm>
        </p:spPr>
        <p:txBody>
          <a:bodyPr/>
          <a:lstStyle/>
          <a:p>
            <a:pPr lvl="0"/>
            <a:r>
              <a:rPr lang="en-US" sz="1050" b="1" dirty="0">
                <a:latin typeface="IBM Plex Sans" panose="020B0503050203000203" pitchFamily="34" charset="0"/>
              </a:rPr>
              <a:t>Business problem</a:t>
            </a:r>
          </a:p>
          <a:p>
            <a:r>
              <a:rPr lang="en-US" sz="1050" dirty="0"/>
              <a:t>Client transports over </a:t>
            </a:r>
            <a:r>
              <a:rPr lang="en-US" sz="1050" b="1" dirty="0">
                <a:solidFill>
                  <a:schemeClr val="accent2"/>
                </a:solidFill>
              </a:rPr>
              <a:t>one million passengers daily</a:t>
            </a:r>
            <a:r>
              <a:rPr lang="en-US" sz="1050" dirty="0">
                <a:solidFill>
                  <a:schemeClr val="accent2"/>
                </a:solidFill>
              </a:rPr>
              <a:t> </a:t>
            </a:r>
            <a:r>
              <a:rPr lang="en-US" sz="1050" dirty="0"/>
              <a:t>and thousands of tons of cargo. Smooth operations are essential to operate, and the client relies on </a:t>
            </a:r>
            <a:r>
              <a:rPr lang="en-US" sz="1050" b="1" dirty="0">
                <a:solidFill>
                  <a:schemeClr val="accent2"/>
                </a:solidFill>
              </a:rPr>
              <a:t>different technologies and interaction with multiple stakeholders</a:t>
            </a:r>
            <a:r>
              <a:rPr lang="en-US" sz="1050" dirty="0"/>
              <a:t>, including a large telco provider and a power company.</a:t>
            </a:r>
          </a:p>
          <a:p>
            <a:pPr lvl="0"/>
            <a:endParaRPr lang="en-US" sz="1050" dirty="0">
              <a:latin typeface="IBM Plex Sans" panose="020B0503050203000203" pitchFamily="34" charset="0"/>
            </a:endParaRPr>
          </a:p>
          <a:p>
            <a:pPr lvl="0"/>
            <a:r>
              <a:rPr lang="en-US" sz="1050" b="1" dirty="0">
                <a:latin typeface="IBM Plex Sans" panose="020B0503050203000203" pitchFamily="34" charset="0"/>
              </a:rPr>
              <a:t>Solution</a:t>
            </a:r>
          </a:p>
          <a:p>
            <a:pPr marL="214313" indent="-214313">
              <a:buFont typeface="Arial" panose="020B0604020202020204" pitchFamily="34" charset="0"/>
              <a:buChar char="•"/>
            </a:pPr>
            <a:r>
              <a:rPr lang="en-US" sz="1050" dirty="0"/>
              <a:t>Use </a:t>
            </a:r>
            <a:r>
              <a:rPr lang="en-US" sz="1050" dirty="0">
                <a:solidFill>
                  <a:schemeClr val="accent2"/>
                </a:solidFill>
              </a:rPr>
              <a:t>IBM Cloud Pak for AIOps</a:t>
            </a:r>
            <a:r>
              <a:rPr lang="en-US" sz="1050" dirty="0"/>
              <a:t> to prevent downtimes proactively.</a:t>
            </a:r>
          </a:p>
          <a:p>
            <a:pPr marL="214313" indent="-214313">
              <a:buFont typeface="Arial" panose="020B0604020202020204" pitchFamily="34" charset="0"/>
              <a:buChar char="•"/>
            </a:pPr>
            <a:r>
              <a:rPr lang="en-US" sz="1050" dirty="0">
                <a:latin typeface="+mj-lt"/>
                <a:cs typeface="Arial" panose="020B0604020202020204" pitchFamily="34" charset="0"/>
              </a:rPr>
              <a:t>Accelerated IT-issue resolution from 3 weeks to an 1 hour via faster MTTD </a:t>
            </a:r>
            <a:endParaRPr lang="en-US" sz="1050" dirty="0">
              <a:latin typeface="+mj-lt"/>
            </a:endParaRPr>
          </a:p>
          <a:p>
            <a:pPr marL="214313" indent="-214313">
              <a:buFont typeface="Arial" panose="020B0604020202020204" pitchFamily="34" charset="0"/>
              <a:buChar char="•"/>
            </a:pPr>
            <a:r>
              <a:rPr lang="en-US" sz="1050" dirty="0">
                <a:latin typeface="+mj-lt"/>
                <a:cs typeface="Arial" panose="020B0604020202020204" pitchFamily="34" charset="0"/>
              </a:rPr>
              <a:t>Saved </a:t>
            </a:r>
            <a:r>
              <a:rPr lang="en-US" sz="1050" b="1" dirty="0">
                <a:solidFill>
                  <a:schemeClr val="accent2"/>
                </a:solidFill>
                <a:latin typeface="+mj-lt"/>
                <a:cs typeface="Arial" panose="020B0604020202020204" pitchFamily="34" charset="0"/>
              </a:rPr>
              <a:t>more than 1,000 hours per year</a:t>
            </a:r>
            <a:r>
              <a:rPr lang="en-US" sz="1050" b="1" dirty="0">
                <a:latin typeface="+mj-lt"/>
                <a:cs typeface="Arial" panose="020B0604020202020204" pitchFamily="34" charset="0"/>
              </a:rPr>
              <a:t> </a:t>
            </a:r>
            <a:r>
              <a:rPr lang="en-US" sz="1050" dirty="0">
                <a:latin typeface="+mj-lt"/>
                <a:cs typeface="Arial" panose="020B0604020202020204" pitchFamily="34" charset="0"/>
              </a:rPr>
              <a:t>by automating repair tasks </a:t>
            </a:r>
          </a:p>
          <a:p>
            <a:pPr marL="214313" indent="-214313">
              <a:buFont typeface="Arial" panose="020B0604020202020204" pitchFamily="34" charset="0"/>
              <a:buChar char="•"/>
            </a:pPr>
            <a:endParaRPr lang="en-US" sz="1050" dirty="0"/>
          </a:p>
        </p:txBody>
      </p:sp>
      <p:sp>
        <p:nvSpPr>
          <p:cNvPr id="5" name="Slide Number Placeholder"/>
          <p:cNvSpPr>
            <a:spLocks noGrp="1"/>
          </p:cNvSpPr>
          <p:nvPr>
            <p:ph type="sldNum" sz="quarter" idx="11"/>
          </p:nvPr>
        </p:nvSpPr>
        <p:spPr/>
        <p:txBody>
          <a:bodyPr/>
          <a:lstStyle/>
          <a:p>
            <a:pPr defTabSz="685949">
              <a:defRPr/>
            </a:pPr>
            <a:fld id="{59395FB3-9C97-154F-86B2-7E381B951268}" type="slidenum">
              <a:rPr lang="en-US">
                <a:solidFill>
                  <a:srgbClr val="FFFFFF"/>
                </a:solidFill>
              </a:rPr>
              <a:pPr defTabSz="685949">
                <a:defRPr/>
              </a:pPr>
              <a:t>13</a:t>
            </a:fld>
            <a:endParaRPr lang="en-US" dirty="0">
              <a:solidFill>
                <a:srgbClr val="FFFFFF"/>
              </a:solidFill>
            </a:endParaRPr>
          </a:p>
        </p:txBody>
      </p:sp>
      <p:sp>
        <p:nvSpPr>
          <p:cNvPr id="2" name="Footer Placeholder 6">
            <a:extLst>
              <a:ext uri="{FF2B5EF4-FFF2-40B4-BE49-F238E27FC236}">
                <a16:creationId xmlns:a16="http://schemas.microsoft.com/office/drawing/2014/main" id="{676F822F-767E-289B-C157-01969C7C2EB5}"/>
              </a:ext>
            </a:extLst>
          </p:cNvPr>
          <p:cNvSpPr txBox="1">
            <a:spLocks/>
          </p:cNvSpPr>
          <p:nvPr/>
        </p:nvSpPr>
        <p:spPr>
          <a:xfrm>
            <a:off x="144618" y="4837990"/>
            <a:ext cx="1916722" cy="174145"/>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966">
              <a:defRPr/>
            </a:pPr>
            <a:r>
              <a:rPr lang="en-US" sz="700" dirty="0">
                <a:solidFill>
                  <a:srgbClr val="000000"/>
                </a:solidFill>
                <a:latin typeface="IBM Plex Sans Light"/>
              </a:rPr>
              <a:t>IBM Automation / © IBM Corporation 2023</a:t>
            </a:r>
          </a:p>
        </p:txBody>
      </p:sp>
      <p:pic>
        <p:nvPicPr>
          <p:cNvPr id="3" name="Picture 2" descr="Logo, company name&#10;&#10;Description automatically generated">
            <a:extLst>
              <a:ext uri="{FF2B5EF4-FFF2-40B4-BE49-F238E27FC236}">
                <a16:creationId xmlns:a16="http://schemas.microsoft.com/office/drawing/2014/main" id="{DC95A0FB-99B4-A72F-48BA-B4977BE5B309}"/>
              </a:ext>
            </a:extLst>
          </p:cNvPr>
          <p:cNvPicPr>
            <a:picLocks noChangeAspect="1"/>
          </p:cNvPicPr>
          <p:nvPr/>
        </p:nvPicPr>
        <p:blipFill>
          <a:blip r:embed="rId3"/>
          <a:stretch>
            <a:fillRect/>
          </a:stretch>
        </p:blipFill>
        <p:spPr>
          <a:xfrm>
            <a:off x="219456" y="206955"/>
            <a:ext cx="1838981" cy="579056"/>
          </a:xfrm>
          <a:prstGeom prst="rect">
            <a:avLst/>
          </a:prstGeom>
        </p:spPr>
      </p:pic>
      <p:pic>
        <p:nvPicPr>
          <p:cNvPr id="8" name="Picture 7" descr="A picture containing industry, steel, indoor, engineering&#10;&#10;Description automatically generated">
            <a:extLst>
              <a:ext uri="{FF2B5EF4-FFF2-40B4-BE49-F238E27FC236}">
                <a16:creationId xmlns:a16="http://schemas.microsoft.com/office/drawing/2014/main" id="{C6430DDD-6779-3912-4616-14C905A78B18}"/>
              </a:ext>
            </a:extLst>
          </p:cNvPr>
          <p:cNvPicPr>
            <a:picLocks noChangeAspect="1"/>
          </p:cNvPicPr>
          <p:nvPr/>
        </p:nvPicPr>
        <p:blipFill rotWithShape="1">
          <a:blip r:embed="rId4"/>
          <a:srcRect l="13882" r="26809"/>
          <a:stretch/>
        </p:blipFill>
        <p:spPr>
          <a:xfrm>
            <a:off x="4571999" y="0"/>
            <a:ext cx="4571934" cy="5143500"/>
          </a:xfrm>
          <a:prstGeom prst="rect">
            <a:avLst/>
          </a:prstGeom>
        </p:spPr>
      </p:pic>
    </p:spTree>
    <p:extLst>
      <p:ext uri="{BB962C8B-B14F-4D97-AF65-F5344CB8AC3E}">
        <p14:creationId xmlns:p14="http://schemas.microsoft.com/office/powerpoint/2010/main" val="70085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219456" y="1243584"/>
            <a:ext cx="1787674" cy="3252216"/>
          </a:xfrm>
        </p:spPr>
        <p:txBody>
          <a:bodyPr/>
          <a:lstStyle/>
          <a:p>
            <a:pPr lvl="0">
              <a:buClr>
                <a:srgbClr val="000000"/>
              </a:buClr>
            </a:pPr>
            <a:r>
              <a:rPr lang="en-US" b="0" i="0" dirty="0">
                <a:solidFill>
                  <a:srgbClr val="374151"/>
                </a:solidFill>
                <a:effectLst/>
                <a:latin typeface="+mj-lt"/>
              </a:rPr>
              <a:t>How did IBM help enhance the Masters tournament experience with innovative technology?</a:t>
            </a:r>
          </a:p>
          <a:p>
            <a:pPr lvl="0">
              <a:buClr>
                <a:srgbClr val="000000"/>
              </a:buClr>
            </a:pPr>
            <a:endParaRPr lang="en-US" dirty="0">
              <a:solidFill>
                <a:srgbClr val="374151"/>
              </a:solidFill>
              <a:latin typeface="+mj-lt"/>
            </a:endParaRPr>
          </a:p>
        </p:txBody>
      </p:sp>
      <p:sp>
        <p:nvSpPr>
          <p:cNvPr id="7" name="Text Placeholder 2"/>
          <p:cNvSpPr>
            <a:spLocks noGrp="1"/>
          </p:cNvSpPr>
          <p:nvPr>
            <p:ph type="body" sz="quarter" idx="15"/>
          </p:nvPr>
        </p:nvSpPr>
        <p:spPr>
          <a:xfrm>
            <a:off x="2235728" y="1024202"/>
            <a:ext cx="2107672" cy="3252216"/>
          </a:xfrm>
        </p:spPr>
        <p:txBody>
          <a:bodyPr/>
          <a:lstStyle/>
          <a:p>
            <a:pPr lvl="0"/>
            <a:r>
              <a:rPr lang="en-US" sz="1100" b="1" dirty="0">
                <a:latin typeface="IBM Plex Sans" panose="020B0503050203000203" pitchFamily="34" charset="0"/>
              </a:rPr>
              <a:t>Business problem</a:t>
            </a:r>
          </a:p>
          <a:p>
            <a:r>
              <a:rPr lang="en-US" sz="975" dirty="0">
                <a:latin typeface="IBM Plex Sans" panose="020B0503050203000203" pitchFamily="34" charset="0"/>
              </a:rPr>
              <a:t>The Masters aimed to create an </a:t>
            </a:r>
            <a:r>
              <a:rPr lang="en-US" sz="975" dirty="0">
                <a:solidFill>
                  <a:schemeClr val="accent2"/>
                </a:solidFill>
                <a:latin typeface="IBM Plex Sans" panose="020B0503050203000203" pitchFamily="34" charset="0"/>
              </a:rPr>
              <a:t>immersive and personalized experience for fans </a:t>
            </a:r>
            <a:r>
              <a:rPr lang="en-US" sz="975" dirty="0">
                <a:latin typeface="IBM Plex Sans" panose="020B0503050203000203" pitchFamily="34" charset="0"/>
              </a:rPr>
              <a:t>while maintaining the tournament's history and tradition. They needed to adapt and evolve, especially during the pandemic, to deliver a seamless digital experience and overcome technical challenges.</a:t>
            </a:r>
            <a:br>
              <a:rPr lang="en-US" sz="975" dirty="0">
                <a:latin typeface="IBM Plex Sans" panose="020B0503050203000203" pitchFamily="34" charset="0"/>
              </a:rPr>
            </a:br>
            <a:endParaRPr lang="en-US" sz="975" dirty="0">
              <a:latin typeface="IBM Plex Sans" panose="020B0503050203000203" pitchFamily="34" charset="0"/>
            </a:endParaRPr>
          </a:p>
          <a:p>
            <a:pPr lvl="0"/>
            <a:r>
              <a:rPr lang="en-US" sz="1100" b="1" dirty="0">
                <a:latin typeface="IBM Plex Sans" panose="020B0503050203000203" pitchFamily="34" charset="0"/>
              </a:rPr>
              <a:t>Solution</a:t>
            </a:r>
          </a:p>
          <a:p>
            <a:pPr algn="l">
              <a:buFont typeface="Arial" panose="020B0604020202020204" pitchFamily="34" charset="0"/>
              <a:buChar char="•"/>
            </a:pPr>
            <a:r>
              <a:rPr lang="en-US" sz="975" dirty="0">
                <a:latin typeface="IBM Plex Sans" panose="020B0503050203000203" pitchFamily="34" charset="0"/>
              </a:rPr>
              <a:t>IBM collaborated with the Masters, leveraging </a:t>
            </a:r>
            <a:r>
              <a:rPr lang="en-US" sz="975" dirty="0">
                <a:solidFill>
                  <a:schemeClr val="accent2"/>
                </a:solidFill>
                <a:latin typeface="IBM Plex Sans" panose="020B0503050203000203" pitchFamily="34" charset="0"/>
              </a:rPr>
              <a:t>open hybrid cloud technology and AI to enhance fan engagement.</a:t>
            </a:r>
          </a:p>
          <a:p>
            <a:pPr algn="l">
              <a:buFont typeface="Arial" panose="020B0604020202020204" pitchFamily="34" charset="0"/>
              <a:buChar char="•"/>
            </a:pPr>
            <a:r>
              <a:rPr lang="en-US" sz="975" dirty="0">
                <a:latin typeface="IBM Plex Sans" panose="020B0503050203000203" pitchFamily="34" charset="0"/>
              </a:rPr>
              <a:t>The Masters app's "My Group" feature allowed fans to track every swing, player, and hole in real time.</a:t>
            </a:r>
          </a:p>
          <a:p>
            <a:pPr algn="l">
              <a:buFont typeface="Arial" panose="020B0604020202020204" pitchFamily="34" charset="0"/>
              <a:buChar char="•"/>
            </a:pPr>
            <a:r>
              <a:rPr lang="en-US" sz="975" dirty="0">
                <a:latin typeface="IBM Plex Sans" panose="020B0503050203000203" pitchFamily="34" charset="0"/>
              </a:rPr>
              <a:t>IBM analyzed 20,000 videos and 16 AI models provided personalized content about popular golfers, </a:t>
            </a:r>
            <a:r>
              <a:rPr lang="en-US" sz="975" dirty="0">
                <a:solidFill>
                  <a:schemeClr val="accent2"/>
                </a:solidFill>
                <a:latin typeface="IBM Plex Sans" panose="020B0503050203000203" pitchFamily="34" charset="0"/>
              </a:rPr>
              <a:t>showcasing the potential of capturing and managing data across hybrid cloud environments.</a:t>
            </a:r>
          </a:p>
        </p:txBody>
      </p:sp>
      <p:sp>
        <p:nvSpPr>
          <p:cNvPr id="5" name="Slide Number Placeholder"/>
          <p:cNvSpPr>
            <a:spLocks noGrp="1"/>
          </p:cNvSpPr>
          <p:nvPr>
            <p:ph type="sldNum" sz="quarter" idx="11"/>
          </p:nvPr>
        </p:nvSpPr>
        <p:spPr/>
        <p:txBody>
          <a:bodyPr/>
          <a:lstStyle/>
          <a:p>
            <a:pPr defTabSz="685949">
              <a:defRPr/>
            </a:pPr>
            <a:fld id="{59395FB3-9C97-154F-86B2-7E381B951268}" type="slidenum">
              <a:rPr lang="en-US">
                <a:solidFill>
                  <a:srgbClr val="FFFFFF"/>
                </a:solidFill>
              </a:rPr>
              <a:pPr defTabSz="685949">
                <a:defRPr/>
              </a:pPr>
              <a:t>14</a:t>
            </a:fld>
            <a:endParaRPr lang="en-US" dirty="0">
              <a:solidFill>
                <a:srgbClr val="FFFFFF"/>
              </a:solidFill>
            </a:endParaRPr>
          </a:p>
        </p:txBody>
      </p:sp>
      <p:sp>
        <p:nvSpPr>
          <p:cNvPr id="2" name="Footer Placeholder 6">
            <a:extLst>
              <a:ext uri="{FF2B5EF4-FFF2-40B4-BE49-F238E27FC236}">
                <a16:creationId xmlns:a16="http://schemas.microsoft.com/office/drawing/2014/main" id="{676F822F-767E-289B-C157-01969C7C2EB5}"/>
              </a:ext>
            </a:extLst>
          </p:cNvPr>
          <p:cNvSpPr txBox="1">
            <a:spLocks/>
          </p:cNvSpPr>
          <p:nvPr/>
        </p:nvSpPr>
        <p:spPr>
          <a:xfrm>
            <a:off x="144618" y="4837990"/>
            <a:ext cx="1916722" cy="174145"/>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966">
              <a:defRPr/>
            </a:pPr>
            <a:r>
              <a:rPr lang="en-US" sz="700" dirty="0">
                <a:solidFill>
                  <a:srgbClr val="000000"/>
                </a:solidFill>
                <a:latin typeface="IBM Plex Sans Light"/>
              </a:rPr>
              <a:t>IBM Automation / © IBM Corporation 2023</a:t>
            </a:r>
          </a:p>
        </p:txBody>
      </p:sp>
      <p:pic>
        <p:nvPicPr>
          <p:cNvPr id="4" name="Picture 3" descr="A large crowd of people on a golf course&#10;&#10;Description automatically generated with medium confidence">
            <a:extLst>
              <a:ext uri="{FF2B5EF4-FFF2-40B4-BE49-F238E27FC236}">
                <a16:creationId xmlns:a16="http://schemas.microsoft.com/office/drawing/2014/main" id="{2CAA7A49-88A8-3749-491E-15218E3B799F}"/>
              </a:ext>
            </a:extLst>
          </p:cNvPr>
          <p:cNvPicPr>
            <a:picLocks noChangeAspect="1"/>
          </p:cNvPicPr>
          <p:nvPr/>
        </p:nvPicPr>
        <p:blipFill rotWithShape="1">
          <a:blip r:embed="rId3"/>
          <a:srcRect l="43752"/>
          <a:stretch/>
        </p:blipFill>
        <p:spPr>
          <a:xfrm>
            <a:off x="4800601" y="0"/>
            <a:ext cx="4343399" cy="5143500"/>
          </a:xfrm>
          <a:prstGeom prst="rect">
            <a:avLst/>
          </a:prstGeom>
        </p:spPr>
      </p:pic>
      <p:pic>
        <p:nvPicPr>
          <p:cNvPr id="9" name="Picture 8" descr="A picture containing logo, clipart, illustration, design&#10;&#10;Description automatically generated">
            <a:extLst>
              <a:ext uri="{FF2B5EF4-FFF2-40B4-BE49-F238E27FC236}">
                <a16:creationId xmlns:a16="http://schemas.microsoft.com/office/drawing/2014/main" id="{45D6E926-B62D-0446-DF5A-7E4FF8B63519}"/>
              </a:ext>
            </a:extLst>
          </p:cNvPr>
          <p:cNvPicPr>
            <a:picLocks noChangeAspect="1"/>
          </p:cNvPicPr>
          <p:nvPr/>
        </p:nvPicPr>
        <p:blipFill>
          <a:blip r:embed="rId4"/>
          <a:stretch>
            <a:fillRect/>
          </a:stretch>
        </p:blipFill>
        <p:spPr>
          <a:xfrm>
            <a:off x="47766" y="101294"/>
            <a:ext cx="1428750" cy="800100"/>
          </a:xfrm>
          <a:prstGeom prst="rect">
            <a:avLst/>
          </a:prstGeom>
        </p:spPr>
      </p:pic>
    </p:spTree>
    <p:extLst>
      <p:ext uri="{BB962C8B-B14F-4D97-AF65-F5344CB8AC3E}">
        <p14:creationId xmlns:p14="http://schemas.microsoft.com/office/powerpoint/2010/main" val="3744561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D17F-C0C2-CB2C-0B77-A4067529658C}"/>
              </a:ext>
            </a:extLst>
          </p:cNvPr>
          <p:cNvSpPr>
            <a:spLocks noGrp="1"/>
          </p:cNvSpPr>
          <p:nvPr>
            <p:ph type="title"/>
          </p:nvPr>
        </p:nvSpPr>
        <p:spPr/>
        <p:txBody>
          <a:bodyPr/>
          <a:lstStyle/>
          <a:p>
            <a:r>
              <a:rPr lang="en-US" dirty="0">
                <a:solidFill>
                  <a:schemeClr val="tx1"/>
                </a:solidFill>
              </a:rPr>
              <a:t>Streamline incident management and </a:t>
            </a:r>
            <a:r>
              <a:rPr lang="en-US" dirty="0"/>
              <a:t>increase uptime </a:t>
            </a:r>
            <a:r>
              <a:rPr lang="en-US" dirty="0">
                <a:solidFill>
                  <a:schemeClr val="tx1"/>
                </a:solidFill>
              </a:rPr>
              <a:t>today!</a:t>
            </a:r>
          </a:p>
        </p:txBody>
      </p:sp>
      <p:sp>
        <p:nvSpPr>
          <p:cNvPr id="4" name="Slide Number Placeholder 3">
            <a:extLst>
              <a:ext uri="{FF2B5EF4-FFF2-40B4-BE49-F238E27FC236}">
                <a16:creationId xmlns:a16="http://schemas.microsoft.com/office/drawing/2014/main" id="{4C4154E1-9274-17A2-2D26-01D52AF791B6}"/>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6" name="TextBox 5">
            <a:extLst>
              <a:ext uri="{FF2B5EF4-FFF2-40B4-BE49-F238E27FC236}">
                <a16:creationId xmlns:a16="http://schemas.microsoft.com/office/drawing/2014/main" id="{82A51F36-4C34-CE51-EAE9-442B351F817C}"/>
              </a:ext>
            </a:extLst>
          </p:cNvPr>
          <p:cNvSpPr txBox="1"/>
          <p:nvPr/>
        </p:nvSpPr>
        <p:spPr>
          <a:xfrm>
            <a:off x="1634480" y="2118970"/>
            <a:ext cx="4045428" cy="300082"/>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dirty="0">
                <a:hlinkClick r:id="rId3"/>
              </a:rPr>
              <a:t>Visit the product page</a:t>
            </a:r>
            <a:endParaRPr lang="en-US" dirty="0"/>
          </a:p>
        </p:txBody>
      </p:sp>
      <p:sp>
        <p:nvSpPr>
          <p:cNvPr id="5" name="Oval 4">
            <a:extLst>
              <a:ext uri="{FF2B5EF4-FFF2-40B4-BE49-F238E27FC236}">
                <a16:creationId xmlns:a16="http://schemas.microsoft.com/office/drawing/2014/main" id="{F51CEE5D-852E-9C4C-2CC7-F629EAD18085}"/>
              </a:ext>
            </a:extLst>
          </p:cNvPr>
          <p:cNvSpPr/>
          <p:nvPr/>
        </p:nvSpPr>
        <p:spPr bwMode="auto">
          <a:xfrm>
            <a:off x="707247" y="1377141"/>
            <a:ext cx="665831" cy="665831"/>
          </a:xfrm>
          <a:prstGeom prst="ellipse">
            <a:avLst/>
          </a:prstGeom>
          <a:solidFill>
            <a:schemeClr val="tx2"/>
          </a:solidFill>
          <a:ln w="12700">
            <a:solidFill>
              <a:schemeClr val="bg1">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7" name="Graphic 6">
            <a:extLst>
              <a:ext uri="{FF2B5EF4-FFF2-40B4-BE49-F238E27FC236}">
                <a16:creationId xmlns:a16="http://schemas.microsoft.com/office/drawing/2014/main" id="{FC30D3FC-1243-4B46-11AF-7691751B9A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762" y="1490159"/>
            <a:ext cx="448800" cy="448800"/>
          </a:xfrm>
          <a:prstGeom prst="rect">
            <a:avLst/>
          </a:prstGeom>
        </p:spPr>
      </p:pic>
      <p:sp>
        <p:nvSpPr>
          <p:cNvPr id="9" name="TextBox 8">
            <a:extLst>
              <a:ext uri="{FF2B5EF4-FFF2-40B4-BE49-F238E27FC236}">
                <a16:creationId xmlns:a16="http://schemas.microsoft.com/office/drawing/2014/main" id="{AD7748EA-3F22-0924-B133-F9A68826CF25}"/>
              </a:ext>
            </a:extLst>
          </p:cNvPr>
          <p:cNvSpPr txBox="1"/>
          <p:nvPr/>
        </p:nvSpPr>
        <p:spPr>
          <a:xfrm>
            <a:off x="1634480" y="1510001"/>
            <a:ext cx="3048356" cy="400110"/>
          </a:xfrm>
          <a:prstGeom prst="rect">
            <a:avLst/>
          </a:prstGeom>
          <a:noFill/>
        </p:spPr>
        <p:txBody>
          <a:bodyPr wrap="square">
            <a:spAutoFit/>
          </a:bodyPr>
          <a:lstStyle/>
          <a:p>
            <a:r>
              <a:rPr lang="en-US" sz="2000" b="1" dirty="0"/>
              <a:t>IBM Cloud Pak for AIOps</a:t>
            </a:r>
          </a:p>
        </p:txBody>
      </p:sp>
      <p:sp>
        <p:nvSpPr>
          <p:cNvPr id="3" name="TextBox 2">
            <a:extLst>
              <a:ext uri="{FF2B5EF4-FFF2-40B4-BE49-F238E27FC236}">
                <a16:creationId xmlns:a16="http://schemas.microsoft.com/office/drawing/2014/main" id="{0037BB30-2FAC-112E-D5F4-792E9C4DAA67}"/>
              </a:ext>
            </a:extLst>
          </p:cNvPr>
          <p:cNvSpPr txBox="1"/>
          <p:nvPr/>
        </p:nvSpPr>
        <p:spPr>
          <a:xfrm>
            <a:off x="1634480" y="2988439"/>
            <a:ext cx="4045428" cy="50783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dirty="0">
                <a:hlinkClick r:id="rId6"/>
              </a:rPr>
              <a:t>Explore the product</a:t>
            </a:r>
            <a:br>
              <a:rPr lang="en-US" dirty="0"/>
            </a:br>
            <a:endParaRPr lang="en-US" dirty="0"/>
          </a:p>
        </p:txBody>
      </p:sp>
      <p:sp>
        <p:nvSpPr>
          <p:cNvPr id="8" name="TextBox 7">
            <a:extLst>
              <a:ext uri="{FF2B5EF4-FFF2-40B4-BE49-F238E27FC236}">
                <a16:creationId xmlns:a16="http://schemas.microsoft.com/office/drawing/2014/main" id="{216BA19A-DD3E-FC49-8EF1-9A074F85FC2C}"/>
              </a:ext>
            </a:extLst>
          </p:cNvPr>
          <p:cNvSpPr txBox="1"/>
          <p:nvPr/>
        </p:nvSpPr>
        <p:spPr>
          <a:xfrm>
            <a:off x="1634480" y="2553704"/>
            <a:ext cx="4045428" cy="300082"/>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dirty="0">
                <a:hlinkClick r:id="rId7"/>
              </a:rPr>
              <a:t>Read the Gartner report</a:t>
            </a:r>
            <a:endParaRPr lang="en-US" dirty="0"/>
          </a:p>
        </p:txBody>
      </p:sp>
    </p:spTree>
    <p:extLst>
      <p:ext uri="{BB962C8B-B14F-4D97-AF65-F5344CB8AC3E}">
        <p14:creationId xmlns:p14="http://schemas.microsoft.com/office/powerpoint/2010/main" val="305799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DE59271C-311A-E54C-8673-51E1402AE060}"/>
              </a:ext>
            </a:extLst>
          </p:cNvPr>
          <p:cNvSpPr>
            <a:spLocks noGrp="1"/>
          </p:cNvSpPr>
          <p:nvPr>
            <p:ph type="body" sz="quarter" idx="12"/>
          </p:nvPr>
        </p:nvSpPr>
        <p:spPr>
          <a:xfrm>
            <a:off x="2399763" y="294971"/>
            <a:ext cx="1837944" cy="4848529"/>
          </a:xfrm>
        </p:spPr>
        <p:txBody>
          <a:bodyPr vert="horz" lIns="0" tIns="0" rIns="0" bIns="0" rtlCol="0" anchor="t">
            <a:noAutofit/>
          </a:bodyPr>
          <a:lstStyle/>
          <a:p>
            <a:pPr defTabSz="456707">
              <a:spcBef>
                <a:spcPct val="0"/>
              </a:spcBef>
              <a:spcAft>
                <a:spcPts val="600"/>
              </a:spcAft>
              <a:buClrTx/>
              <a:buSzTx/>
              <a:defRPr/>
            </a:pPr>
            <a:r>
              <a:rPr lang="en-US" kern="1200" dirty="0">
                <a:solidFill>
                  <a:srgbClr val="0F62FE"/>
                </a:solidFill>
                <a:latin typeface="IBM Plex Sans" panose="020B0503050203000203" pitchFamily="34" charset="0"/>
                <a:cs typeface="Arial" panose="020B0604020202020204" pitchFamily="34" charset="0"/>
              </a:rPr>
              <a:t>Gartner</a:t>
            </a:r>
            <a:endParaRPr lang="en-US" sz="1600" kern="1200" dirty="0">
              <a:solidFill>
                <a:srgbClr val="0F62FE"/>
              </a:solidFill>
              <a:latin typeface="IBM Plex Sans" panose="020B0503050203000203" pitchFamily="34" charset="0"/>
              <a:cs typeface="Arial" panose="020B0604020202020204" pitchFamily="34" charset="0"/>
            </a:endParaRPr>
          </a:p>
          <a:p>
            <a:pPr defTabSz="456707">
              <a:spcBef>
                <a:spcPts val="0"/>
              </a:spcBef>
              <a:spcAft>
                <a:spcPts val="0"/>
              </a:spcAft>
              <a:buClrTx/>
              <a:buSzTx/>
              <a:defRPr/>
            </a:pPr>
            <a:r>
              <a:rPr lang="en-US" sz="1050" kern="1200" dirty="0">
                <a:solidFill>
                  <a:srgbClr val="000000"/>
                </a:solidFill>
                <a:latin typeface="IBM Plex Sans Medium" panose="020B0503050203000203" pitchFamily="34" charset="0"/>
                <a:cs typeface="Arial" panose="020B0604020202020204" pitchFamily="34" charset="0"/>
              </a:rPr>
              <a:t>IBM ranking: Leader</a:t>
            </a:r>
          </a:p>
          <a:p>
            <a:pPr defTabSz="456707">
              <a:spcBef>
                <a:spcPct val="0"/>
              </a:spcBef>
              <a:spcAft>
                <a:spcPts val="0"/>
              </a:spcAft>
              <a:buClrTx/>
              <a:buSzTx/>
              <a:defRPr/>
            </a:pPr>
            <a:r>
              <a:rPr lang="en-US" sz="1050" kern="1200" dirty="0">
                <a:solidFill>
                  <a:srgbClr val="000000"/>
                </a:solidFill>
                <a:latin typeface="IBM Plex Sans" panose="020B0503050203000203" pitchFamily="34" charset="0"/>
                <a:cs typeface="Arial" panose="020B0604020202020204" pitchFamily="34" charset="0"/>
              </a:rPr>
              <a:t>Magic Quadrant for Application Performance Monitoring and Observability</a:t>
            </a:r>
          </a:p>
          <a:p>
            <a:pPr defTabSz="456707">
              <a:spcBef>
                <a:spcPct val="0"/>
              </a:spcBef>
              <a:spcAft>
                <a:spcPts val="0"/>
              </a:spcAft>
              <a:buClrTx/>
              <a:buSzTx/>
              <a:defRPr/>
            </a:pPr>
            <a:r>
              <a:rPr lang="en-US" sz="600" i="1" kern="1200" dirty="0">
                <a:solidFill>
                  <a:srgbClr val="000000"/>
                </a:solidFill>
                <a:latin typeface="IBM Plex Sans" panose="020B0503050203000203" pitchFamily="34" charset="0"/>
                <a:cs typeface="Arial" panose="020B0604020202020204" pitchFamily="34" charset="0"/>
              </a:rPr>
              <a:t>Gartner Magic Quadrant for Application Performance Monitoring and Observability, 2022</a:t>
            </a:r>
            <a:br>
              <a:rPr lang="en-US" sz="600" i="1" kern="1200" dirty="0">
                <a:solidFill>
                  <a:srgbClr val="000000"/>
                </a:solidFill>
                <a:latin typeface="IBM Plex Sans" panose="020B0503050203000203" pitchFamily="34" charset="0"/>
                <a:cs typeface="Arial" panose="020B0604020202020204" pitchFamily="34" charset="0"/>
              </a:rPr>
            </a:br>
            <a:endParaRPr lang="en-US" sz="1050" kern="1200" dirty="0">
              <a:solidFill>
                <a:srgbClr val="000000"/>
              </a:solidFill>
              <a:latin typeface="IBM Plex Sans Medium" panose="020B0503050203000203" pitchFamily="34" charset="0"/>
              <a:cs typeface="Arial" panose="020B0604020202020204" pitchFamily="34" charset="0"/>
            </a:endParaRPr>
          </a:p>
          <a:p>
            <a:pPr defTabSz="456707">
              <a:spcBef>
                <a:spcPts val="0"/>
              </a:spcBef>
              <a:spcAft>
                <a:spcPts val="0"/>
              </a:spcAft>
              <a:buClrTx/>
              <a:buSzTx/>
              <a:defRPr/>
            </a:pPr>
            <a:endParaRPr lang="en-US" sz="1050" kern="1200" dirty="0">
              <a:solidFill>
                <a:srgbClr val="000000"/>
              </a:solidFill>
              <a:latin typeface="IBM Plex Sans Medium" panose="020B0503050203000203" pitchFamily="34" charset="0"/>
              <a:cs typeface="Arial" panose="020B0604020202020204" pitchFamily="34" charset="0"/>
            </a:endParaRPr>
          </a:p>
          <a:p>
            <a:pPr defTabSz="456707">
              <a:spcBef>
                <a:spcPts val="0"/>
              </a:spcBef>
              <a:spcAft>
                <a:spcPts val="0"/>
              </a:spcAft>
              <a:buClrTx/>
              <a:buSzTx/>
              <a:defRPr/>
            </a:pPr>
            <a:r>
              <a:rPr lang="en-US" sz="1050" kern="1200" dirty="0">
                <a:solidFill>
                  <a:srgbClr val="000000"/>
                </a:solidFill>
                <a:latin typeface="IBM Plex Sans Medium" panose="020B0503050203000203" pitchFamily="34" charset="0"/>
                <a:cs typeface="Arial" panose="020B0604020202020204" pitchFamily="34" charset="0"/>
              </a:rPr>
              <a:t>IBM ranking: </a:t>
            </a:r>
          </a:p>
          <a:p>
            <a:pPr defTabSz="456707">
              <a:spcBef>
                <a:spcPts val="0"/>
              </a:spcBef>
              <a:spcAft>
                <a:spcPts val="0"/>
              </a:spcAft>
              <a:buClrTx/>
              <a:buSzTx/>
              <a:defRPr/>
            </a:pPr>
            <a:r>
              <a:rPr lang="en-US" sz="1050" kern="1200" dirty="0">
                <a:solidFill>
                  <a:srgbClr val="000000"/>
                </a:solidFill>
                <a:latin typeface="IBM Plex Sans Medium" panose="020B0503050203000203" pitchFamily="34" charset="0"/>
                <a:cs typeface="Arial" panose="020B0604020202020204" pitchFamily="34" charset="0"/>
              </a:rPr>
              <a:t>Representative Vendor</a:t>
            </a:r>
          </a:p>
          <a:p>
            <a:pPr defTabSz="456707">
              <a:spcBef>
                <a:spcPct val="0"/>
              </a:spcBef>
              <a:spcAft>
                <a:spcPts val="0"/>
              </a:spcAft>
              <a:buClrTx/>
              <a:buSzTx/>
              <a:defRPr/>
            </a:pPr>
            <a:r>
              <a:rPr lang="en-US" sz="1050" kern="1200" dirty="0">
                <a:solidFill>
                  <a:srgbClr val="000000"/>
                </a:solidFill>
                <a:latin typeface="IBM Plex Sans" panose="020B0503050203000203" pitchFamily="34" charset="0"/>
                <a:cs typeface="Arial" panose="020B0604020202020204" pitchFamily="34" charset="0"/>
              </a:rPr>
              <a:t>Gartner Market Guide for AIOps Platforms Enabling Continuous Insights Across IT Operations Monitoring</a:t>
            </a:r>
          </a:p>
          <a:p>
            <a:pPr defTabSz="456707">
              <a:spcBef>
                <a:spcPct val="0"/>
              </a:spcBef>
              <a:spcAft>
                <a:spcPts val="0"/>
              </a:spcAft>
              <a:buClrTx/>
              <a:buSzTx/>
              <a:defRPr/>
            </a:pPr>
            <a:r>
              <a:rPr lang="en-US" sz="600" i="1" kern="1200" dirty="0">
                <a:solidFill>
                  <a:srgbClr val="000000"/>
                </a:solidFill>
                <a:latin typeface="IBM Plex Sans" panose="020B0503050203000203" pitchFamily="34" charset="0"/>
                <a:cs typeface="Arial" panose="020B0604020202020204" pitchFamily="34" charset="0"/>
              </a:rPr>
              <a:t>Gartner Market Guide for AIOps Platforms, 2022</a:t>
            </a:r>
            <a:br>
              <a:rPr lang="en-US" sz="600" i="1" kern="1200" dirty="0">
                <a:solidFill>
                  <a:srgbClr val="000000"/>
                </a:solidFill>
                <a:latin typeface="IBM Plex Sans" panose="020B0503050203000203" pitchFamily="34" charset="0"/>
                <a:cs typeface="Arial" panose="020B0604020202020204" pitchFamily="34" charset="0"/>
              </a:rPr>
            </a:br>
            <a:endParaRPr lang="en-US" sz="1050" kern="1200" dirty="0">
              <a:solidFill>
                <a:srgbClr val="000000"/>
              </a:solidFill>
              <a:latin typeface="IBM Plex Sans Medium" panose="020B0503050203000203" pitchFamily="34" charset="0"/>
              <a:cs typeface="Arial" panose="020B0604020202020204" pitchFamily="34" charset="0"/>
            </a:endParaRPr>
          </a:p>
          <a:p>
            <a:pPr defTabSz="456707">
              <a:spcBef>
                <a:spcPts val="1000"/>
              </a:spcBef>
              <a:spcAft>
                <a:spcPts val="0"/>
              </a:spcAft>
              <a:buClrTx/>
              <a:buSzTx/>
              <a:defRPr/>
            </a:pPr>
            <a:r>
              <a:rPr lang="en-US" sz="1050" kern="1200" dirty="0">
                <a:solidFill>
                  <a:srgbClr val="000000"/>
                </a:solidFill>
                <a:latin typeface="IBM Plex Sans Medium" panose="020B0503050203000203" pitchFamily="34" charset="0"/>
                <a:cs typeface="Arial" panose="020B0604020202020204" pitchFamily="34" charset="0"/>
              </a:rPr>
              <a:t>IBM ranking: Leader</a:t>
            </a:r>
          </a:p>
          <a:p>
            <a:pPr defTabSz="456707">
              <a:spcBef>
                <a:spcPct val="0"/>
              </a:spcBef>
              <a:spcAft>
                <a:spcPts val="0"/>
              </a:spcAft>
              <a:buClrTx/>
              <a:buSzTx/>
              <a:defRPr/>
            </a:pPr>
            <a:r>
              <a:rPr lang="en-US" sz="1050" kern="1200" dirty="0">
                <a:solidFill>
                  <a:srgbClr val="000000"/>
                </a:solidFill>
                <a:latin typeface="IBM Plex Sans" panose="020B0503050203000203" pitchFamily="34" charset="0"/>
                <a:cs typeface="Arial" panose="020B0604020202020204" pitchFamily="34" charset="0"/>
              </a:rPr>
              <a:t>Magic Quadrant for Full Life Cycle API Management</a:t>
            </a:r>
          </a:p>
          <a:p>
            <a:pPr defTabSz="456707">
              <a:spcBef>
                <a:spcPct val="0"/>
              </a:spcBef>
              <a:spcAft>
                <a:spcPts val="0"/>
              </a:spcAft>
              <a:buClrTx/>
              <a:buSzTx/>
              <a:defRPr/>
            </a:pPr>
            <a:r>
              <a:rPr lang="en-US" sz="600" i="1" kern="1200" dirty="0">
                <a:solidFill>
                  <a:srgbClr val="000000"/>
                </a:solidFill>
                <a:latin typeface="IBM Plex Sans"/>
                <a:cs typeface="Arial"/>
              </a:rPr>
              <a:t>Gartner Magic Quadrant for API Mgmt., 2022</a:t>
            </a:r>
            <a:br>
              <a:rPr lang="en-US" sz="600" i="1" kern="1200" dirty="0">
                <a:latin typeface="IBM Plex Sans" panose="020B0503050203000203" pitchFamily="34" charset="0"/>
                <a:cs typeface="Arial" panose="020B0604020202020204" pitchFamily="34" charset="0"/>
              </a:rPr>
            </a:br>
            <a:endParaRPr lang="en-US" sz="600" i="1" kern="1200" dirty="0">
              <a:solidFill>
                <a:srgbClr val="000000"/>
              </a:solidFill>
              <a:latin typeface="IBM Plex Sans" panose="020B0503050203000203" pitchFamily="34" charset="0"/>
              <a:cs typeface="Arial" panose="020B0604020202020204" pitchFamily="34" charset="0"/>
            </a:endParaRPr>
          </a:p>
          <a:p>
            <a:pPr defTabSz="456707">
              <a:spcBef>
                <a:spcPct val="0"/>
              </a:spcBef>
              <a:spcAft>
                <a:spcPts val="0"/>
              </a:spcAft>
              <a:buClrTx/>
              <a:buSzTx/>
              <a:defRPr/>
            </a:pPr>
            <a:endParaRPr lang="en-US" sz="600" i="1" kern="1200" dirty="0">
              <a:solidFill>
                <a:srgbClr val="000000"/>
              </a:solidFill>
              <a:latin typeface="IBM Plex Sans" panose="020B0503050203000203" pitchFamily="34" charset="0"/>
              <a:cs typeface="Arial" panose="020B0604020202020204" pitchFamily="34" charset="0"/>
            </a:endParaRPr>
          </a:p>
          <a:p>
            <a:pPr defTabSz="456707">
              <a:spcBef>
                <a:spcPct val="0"/>
              </a:spcBef>
              <a:spcAft>
                <a:spcPts val="0"/>
              </a:spcAft>
              <a:buClrTx/>
              <a:buSzTx/>
              <a:defRPr/>
            </a:pPr>
            <a:endParaRPr lang="en-US" sz="600" i="1" kern="1200" dirty="0">
              <a:solidFill>
                <a:srgbClr val="000000"/>
              </a:solidFill>
              <a:latin typeface="IBM Plex Sans" panose="020B0503050203000203" pitchFamily="34" charset="0"/>
              <a:cs typeface="Arial" panose="020B0604020202020204" pitchFamily="34" charset="0"/>
            </a:endParaRPr>
          </a:p>
          <a:p>
            <a:pPr defTabSz="456707">
              <a:spcBef>
                <a:spcPts val="0"/>
              </a:spcBef>
              <a:spcAft>
                <a:spcPts val="0"/>
              </a:spcAft>
              <a:buClrTx/>
              <a:buSzTx/>
              <a:defRPr/>
            </a:pPr>
            <a:r>
              <a:rPr lang="en-US" sz="1050" kern="1200" dirty="0">
                <a:latin typeface="IBM Plex Sans Medium" panose="020B0503050203000203" pitchFamily="34" charset="0"/>
                <a:cs typeface="Arial" panose="020B0604020202020204" pitchFamily="34" charset="0"/>
              </a:rPr>
              <a:t>IBM ranking: </a:t>
            </a:r>
          </a:p>
          <a:p>
            <a:pPr defTabSz="456707">
              <a:spcBef>
                <a:spcPts val="0"/>
              </a:spcBef>
              <a:spcAft>
                <a:spcPts val="0"/>
              </a:spcAft>
              <a:buClrTx/>
              <a:buSzTx/>
              <a:defRPr/>
            </a:pPr>
            <a:r>
              <a:rPr lang="en-US" sz="1050" kern="1200" dirty="0">
                <a:latin typeface="IBM Plex Sans Medium" panose="020B0503050203000203" pitchFamily="34" charset="0"/>
                <a:cs typeface="Arial" panose="020B0604020202020204" pitchFamily="34" charset="0"/>
              </a:rPr>
              <a:t>Representative Vendor</a:t>
            </a:r>
          </a:p>
          <a:p>
            <a:pPr defTabSz="456707">
              <a:spcBef>
                <a:spcPct val="0"/>
              </a:spcBef>
              <a:spcAft>
                <a:spcPts val="0"/>
              </a:spcAft>
              <a:buClrTx/>
              <a:buSzTx/>
              <a:defRPr/>
            </a:pPr>
            <a:r>
              <a:rPr lang="en-US" sz="1050" kern="1200" dirty="0">
                <a:latin typeface="IBM Plex Sans" panose="020B0503050203000203" pitchFamily="34" charset="0"/>
                <a:cs typeface="Arial" panose="020B0604020202020204" pitchFamily="34" charset="0"/>
              </a:rPr>
              <a:t>Gartner Market Guide for Process Mining</a:t>
            </a:r>
          </a:p>
          <a:p>
            <a:pPr defTabSz="456707">
              <a:spcBef>
                <a:spcPct val="0"/>
              </a:spcBef>
              <a:spcAft>
                <a:spcPts val="0"/>
              </a:spcAft>
              <a:buClrTx/>
              <a:buSzTx/>
              <a:defRPr/>
            </a:pPr>
            <a:r>
              <a:rPr lang="en-US" sz="600" i="1" kern="1200" dirty="0">
                <a:latin typeface="IBM Plex Sans" panose="020B0503050203000203" pitchFamily="34" charset="0"/>
                <a:cs typeface="Arial" panose="020B0604020202020204" pitchFamily="34" charset="0"/>
              </a:rPr>
              <a:t>Gartner Market Guide for Process Mining, 2021</a:t>
            </a:r>
          </a:p>
          <a:p>
            <a:pPr defTabSz="456707">
              <a:spcBef>
                <a:spcPct val="0"/>
              </a:spcBef>
              <a:spcAft>
                <a:spcPts val="0"/>
              </a:spcAft>
              <a:buClrTx/>
              <a:buSzTx/>
              <a:defRPr/>
            </a:pPr>
            <a:endParaRPr lang="en-US" sz="600" i="1" kern="1200" dirty="0">
              <a:latin typeface="IBM Plex Sans" panose="020B0503050203000203" pitchFamily="34" charset="0"/>
              <a:cs typeface="Arial" panose="020B0604020202020204" pitchFamily="34" charset="0"/>
            </a:endParaRPr>
          </a:p>
          <a:p>
            <a:pPr defTabSz="456707">
              <a:spcBef>
                <a:spcPct val="0"/>
              </a:spcBef>
              <a:spcAft>
                <a:spcPts val="0"/>
              </a:spcAft>
              <a:buClrTx/>
              <a:buSzTx/>
              <a:defRPr/>
            </a:pPr>
            <a:endParaRPr lang="en-US" sz="600" kern="1200" dirty="0">
              <a:latin typeface="IBM Plex Sans Medium" panose="020B0503050203000203" pitchFamily="34" charset="0"/>
              <a:cs typeface="Arial" panose="020B0604020202020204" pitchFamily="34" charset="0"/>
            </a:endParaRPr>
          </a:p>
          <a:p>
            <a:pPr defTabSz="456707">
              <a:spcBef>
                <a:spcPct val="0"/>
              </a:spcBef>
              <a:spcAft>
                <a:spcPts val="0"/>
              </a:spcAft>
              <a:buClrTx/>
              <a:buSzTx/>
              <a:defRPr/>
            </a:pPr>
            <a:endParaRPr lang="en-US" sz="600" kern="1200" dirty="0">
              <a:solidFill>
                <a:srgbClr val="000000"/>
              </a:solidFill>
              <a:latin typeface="IBM Plex Sans" panose="020B0503050203000203" pitchFamily="34" charset="0"/>
              <a:cs typeface="Arial" panose="020B0604020202020204" pitchFamily="34" charset="0"/>
            </a:endParaRPr>
          </a:p>
          <a:p>
            <a:pPr defTabSz="456707">
              <a:spcBef>
                <a:spcPts val="1000"/>
              </a:spcBef>
              <a:spcAft>
                <a:spcPts val="0"/>
              </a:spcAft>
              <a:buClrTx/>
              <a:buSzTx/>
              <a:defRPr/>
            </a:pPr>
            <a:endParaRPr lang="en-US" sz="600" i="1" kern="1200" dirty="0">
              <a:solidFill>
                <a:srgbClr val="000000"/>
              </a:solidFill>
              <a:latin typeface="IBM Plex Sans" panose="020B0503050203000203" pitchFamily="34" charset="0"/>
              <a:cs typeface="Arial" panose="020B0604020202020204" pitchFamily="34" charset="0"/>
            </a:endParaRPr>
          </a:p>
          <a:p>
            <a:endParaRPr lang="en-US" sz="2000" dirty="0"/>
          </a:p>
        </p:txBody>
      </p:sp>
      <p:sp>
        <p:nvSpPr>
          <p:cNvPr id="17" name="Content Placeholder 16">
            <a:extLst>
              <a:ext uri="{FF2B5EF4-FFF2-40B4-BE49-F238E27FC236}">
                <a16:creationId xmlns:a16="http://schemas.microsoft.com/office/drawing/2014/main" id="{45A45079-A632-994C-978D-EF934FE09A2F}"/>
              </a:ext>
            </a:extLst>
          </p:cNvPr>
          <p:cNvSpPr>
            <a:spLocks noGrp="1"/>
          </p:cNvSpPr>
          <p:nvPr>
            <p:ph type="body" sz="quarter" idx="13"/>
          </p:nvPr>
        </p:nvSpPr>
        <p:spPr>
          <a:xfrm>
            <a:off x="4730561" y="391338"/>
            <a:ext cx="1837944" cy="4035707"/>
          </a:xfrm>
        </p:spPr>
        <p:txBody>
          <a:bodyPr vert="horz" lIns="0" tIns="0" rIns="0" bIns="0" rtlCol="0" anchor="t">
            <a:noAutofit/>
          </a:bodyPr>
          <a:lstStyle/>
          <a:p>
            <a:pPr defTabSz="456707">
              <a:spcBef>
                <a:spcPts val="1000"/>
              </a:spcBef>
              <a:spcAft>
                <a:spcPts val="0"/>
              </a:spcAft>
              <a:buClrTx/>
              <a:buSzTx/>
              <a:defRPr/>
            </a:pPr>
            <a:r>
              <a:rPr lang="en-US" sz="1050" kern="1200" dirty="0">
                <a:latin typeface="IBM Plex Sans Medium"/>
                <a:cs typeface="Arial"/>
              </a:rPr>
              <a:t>IBM ranking: Top Score</a:t>
            </a:r>
          </a:p>
          <a:p>
            <a:pPr defTabSz="456707">
              <a:spcBef>
                <a:spcPct val="0"/>
              </a:spcBef>
              <a:spcAft>
                <a:spcPts val="0"/>
              </a:spcAft>
              <a:buClrTx/>
              <a:buSzTx/>
              <a:defRPr/>
            </a:pPr>
            <a:r>
              <a:rPr lang="en-US" sz="1050" kern="1200" dirty="0">
                <a:latin typeface="IBM Plex Sans" panose="020B0503050203000203" pitchFamily="34" charset="0"/>
                <a:cs typeface="Arial" panose="020B0604020202020204" pitchFamily="34" charset="0"/>
              </a:rPr>
              <a:t>Critical Capabilities for Full Life Cycle API Management</a:t>
            </a:r>
          </a:p>
          <a:p>
            <a:pPr defTabSz="456707">
              <a:spcBef>
                <a:spcPct val="0"/>
              </a:spcBef>
              <a:spcAft>
                <a:spcPts val="0"/>
              </a:spcAft>
              <a:buClrTx/>
              <a:buSzTx/>
              <a:defRPr/>
            </a:pPr>
            <a:r>
              <a:rPr lang="en-US" sz="600" i="1" kern="1200" dirty="0">
                <a:latin typeface="IBM Plex Sans"/>
                <a:cs typeface="Arial"/>
              </a:rPr>
              <a:t>Gartner Critical Capabilities for Full Life Cycle API Mgmt., 2022</a:t>
            </a:r>
            <a:endParaRPr lang="en-US" sz="2400" kern="1200" dirty="0">
              <a:latin typeface="IBM Plex Sans" panose="020B0503050203000203" pitchFamily="34" charset="0"/>
              <a:cs typeface="Arial" panose="020B0604020202020204" pitchFamily="34" charset="0"/>
            </a:endParaRPr>
          </a:p>
          <a:p>
            <a:pPr defTabSz="456707">
              <a:spcBef>
                <a:spcPts val="0"/>
              </a:spcBef>
              <a:spcAft>
                <a:spcPts val="600"/>
              </a:spcAft>
              <a:buClrTx/>
              <a:buSzTx/>
              <a:defRPr/>
            </a:pPr>
            <a:endParaRPr lang="en-US" sz="900" i="1" kern="1200" dirty="0">
              <a:latin typeface="IBM Plex Sans" panose="020B0503050203000203" pitchFamily="34" charset="0"/>
              <a:cs typeface="Arial" panose="020B0604020202020204" pitchFamily="34" charset="0"/>
            </a:endParaRPr>
          </a:p>
          <a:p>
            <a:endParaRPr lang="en-US" sz="1050" dirty="0">
              <a:latin typeface="IBM Plex Sans" panose="020B0503050203000203" pitchFamily="34" charset="0"/>
            </a:endParaRPr>
          </a:p>
        </p:txBody>
      </p:sp>
      <p:sp>
        <p:nvSpPr>
          <p:cNvPr id="6" name="Rectangle 5">
            <a:extLst>
              <a:ext uri="{FF2B5EF4-FFF2-40B4-BE49-F238E27FC236}">
                <a16:creationId xmlns:a16="http://schemas.microsoft.com/office/drawing/2014/main" id="{6EC14424-197A-B2C7-0D46-19DB1FA30AE7}"/>
              </a:ext>
            </a:extLst>
          </p:cNvPr>
          <p:cNvSpPr/>
          <p:nvPr/>
        </p:nvSpPr>
        <p:spPr bwMode="auto">
          <a:xfrm>
            <a:off x="6723019" y="165463"/>
            <a:ext cx="287383" cy="4519748"/>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55" fontAlgn="base">
              <a:spcBef>
                <a:spcPct val="0"/>
              </a:spcBef>
              <a:spcAft>
                <a:spcPct val="0"/>
              </a:spcAft>
              <a:defRPr/>
            </a:pPr>
            <a:endParaRPr lang="en-US" sz="1400" dirty="0">
              <a:solidFill>
                <a:srgbClr val="FFFFFF"/>
              </a:solidFill>
              <a:latin typeface="IBM Plex Sans Light"/>
            </a:endParaRPr>
          </a:p>
        </p:txBody>
      </p:sp>
      <p:sp>
        <p:nvSpPr>
          <p:cNvPr id="8" name="Rectangle 7">
            <a:extLst>
              <a:ext uri="{FF2B5EF4-FFF2-40B4-BE49-F238E27FC236}">
                <a16:creationId xmlns:a16="http://schemas.microsoft.com/office/drawing/2014/main" id="{B6A91925-465F-26C3-43EF-50C5DCC5EC4B}"/>
              </a:ext>
            </a:extLst>
          </p:cNvPr>
          <p:cNvSpPr/>
          <p:nvPr/>
        </p:nvSpPr>
        <p:spPr bwMode="auto">
          <a:xfrm>
            <a:off x="2061342" y="182305"/>
            <a:ext cx="287383" cy="4519748"/>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55" fontAlgn="base">
              <a:spcBef>
                <a:spcPct val="0"/>
              </a:spcBef>
              <a:spcAft>
                <a:spcPct val="0"/>
              </a:spcAft>
              <a:defRPr/>
            </a:pPr>
            <a:endParaRPr lang="en-US" sz="1400" dirty="0">
              <a:solidFill>
                <a:srgbClr val="FFFFFF"/>
              </a:solidFill>
              <a:latin typeface="IBM Plex Sans Light"/>
            </a:endParaRPr>
          </a:p>
        </p:txBody>
      </p:sp>
      <p:cxnSp>
        <p:nvCxnSpPr>
          <p:cNvPr id="11" name="Straight Connector 10">
            <a:extLst>
              <a:ext uri="{FF2B5EF4-FFF2-40B4-BE49-F238E27FC236}">
                <a16:creationId xmlns:a16="http://schemas.microsoft.com/office/drawing/2014/main" id="{1F227FAC-4104-9E92-A867-41627F74FDF8}"/>
              </a:ext>
            </a:extLst>
          </p:cNvPr>
          <p:cNvCxnSpPr>
            <a:cxnSpLocks/>
          </p:cNvCxnSpPr>
          <p:nvPr/>
        </p:nvCxnSpPr>
        <p:spPr bwMode="auto">
          <a:xfrm>
            <a:off x="6855887" y="300638"/>
            <a:ext cx="0" cy="4178766"/>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itle 4">
            <a:extLst>
              <a:ext uri="{FF2B5EF4-FFF2-40B4-BE49-F238E27FC236}">
                <a16:creationId xmlns:a16="http://schemas.microsoft.com/office/drawing/2014/main" id="{82AD274F-F232-5C94-53E9-918E21DBDC5E}"/>
              </a:ext>
            </a:extLst>
          </p:cNvPr>
          <p:cNvSpPr txBox="1">
            <a:spLocks/>
          </p:cNvSpPr>
          <p:nvPr/>
        </p:nvSpPr>
        <p:spPr>
          <a:xfrm>
            <a:off x="219457" y="201172"/>
            <a:ext cx="1837944" cy="1836259"/>
          </a:xfrm>
          <a:prstGeom prst="rect">
            <a:avLst/>
          </a:prstGeom>
        </p:spPr>
        <p:txBody>
          <a:bodyPr lIns="0" tIns="0" rIns="0" bIns="0"/>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914355" fontAlgn="base">
              <a:lnSpc>
                <a:spcPct val="100000"/>
              </a:lnSpc>
              <a:spcBef>
                <a:spcPts val="1100"/>
              </a:spcBef>
              <a:spcAft>
                <a:spcPct val="0"/>
              </a:spcAft>
              <a:buClr>
                <a:srgbClr val="001141"/>
              </a:buClr>
              <a:buSzPct val="90000"/>
              <a:defRPr/>
            </a:pPr>
            <a:r>
              <a:rPr lang="en-US" sz="2000" kern="0" dirty="0">
                <a:solidFill>
                  <a:srgbClr val="000000"/>
                </a:solidFill>
                <a:latin typeface="IBM Plex Sans Light" panose="020B0403050203000203" pitchFamily="34" charset="0"/>
              </a:rPr>
              <a:t>IBM leads </a:t>
            </a:r>
            <a:br>
              <a:rPr lang="en-US" sz="2000" kern="0" dirty="0">
                <a:solidFill>
                  <a:srgbClr val="000000"/>
                </a:solidFill>
                <a:latin typeface="IBM Plex Sans Light" panose="020B0403050203000203" pitchFamily="34" charset="0"/>
              </a:rPr>
            </a:br>
            <a:r>
              <a:rPr lang="en-US" sz="2000" kern="0" dirty="0">
                <a:solidFill>
                  <a:srgbClr val="000000"/>
                </a:solidFill>
                <a:latin typeface="IBM Plex Sans Light" panose="020B0403050203000203" pitchFamily="34" charset="0"/>
              </a:rPr>
              <a:t>the market </a:t>
            </a:r>
            <a:br>
              <a:rPr lang="en-US" sz="2000" kern="0" dirty="0">
                <a:solidFill>
                  <a:srgbClr val="000000"/>
                </a:solidFill>
                <a:latin typeface="IBM Plex Sans Light" panose="020B0403050203000203" pitchFamily="34" charset="0"/>
              </a:rPr>
            </a:br>
            <a:r>
              <a:rPr lang="en-US" sz="2000" kern="0" dirty="0">
                <a:solidFill>
                  <a:srgbClr val="000000"/>
                </a:solidFill>
                <a:latin typeface="IBM Plex Sans Light" panose="020B0403050203000203" pitchFamily="34" charset="0"/>
              </a:rPr>
              <a:t>in Automation </a:t>
            </a:r>
            <a:br>
              <a:rPr lang="en-US" sz="2000" kern="0" dirty="0">
                <a:solidFill>
                  <a:srgbClr val="000000"/>
                </a:solidFill>
                <a:latin typeface="IBM Plex Sans Light" panose="020B0403050203000203" pitchFamily="34" charset="0"/>
              </a:rPr>
            </a:br>
            <a:r>
              <a:rPr lang="en-US" sz="2000" kern="0" dirty="0">
                <a:solidFill>
                  <a:srgbClr val="000000"/>
                </a:solidFill>
                <a:latin typeface="IBM Plex Sans Light" panose="020B0403050203000203" pitchFamily="34" charset="0"/>
              </a:rPr>
              <a:t>with AI</a:t>
            </a:r>
          </a:p>
        </p:txBody>
      </p:sp>
      <p:sp>
        <p:nvSpPr>
          <p:cNvPr id="20" name="Slide Number Placeholder 3">
            <a:extLst>
              <a:ext uri="{FF2B5EF4-FFF2-40B4-BE49-F238E27FC236}">
                <a16:creationId xmlns:a16="http://schemas.microsoft.com/office/drawing/2014/main" id="{7AAEA273-5157-BE5A-5F37-9B5A0939AFB4}"/>
              </a:ext>
            </a:extLst>
          </p:cNvPr>
          <p:cNvSpPr txBox="1">
            <a:spLocks/>
          </p:cNvSpPr>
          <p:nvPr/>
        </p:nvSpPr>
        <p:spPr>
          <a:xfrm>
            <a:off x="7082605" y="4786430"/>
            <a:ext cx="1825826" cy="166577"/>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b="0" i="0" kern="1200">
                <a:solidFill>
                  <a:schemeClr val="bg2"/>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r" defTabSz="1371882">
              <a:defRPr/>
            </a:pPr>
            <a:fld id="{59395FB3-9C97-154F-86B2-7E381B951268}" type="slidenum">
              <a:rPr lang="en-US" sz="599">
                <a:solidFill>
                  <a:srgbClr val="000000"/>
                </a:solidFill>
                <a:latin typeface="IBM Plex Sans" panose="020B0503050203000203" pitchFamily="34" charset="0"/>
                <a:cs typeface="Arial" panose="020B0604020202020204" pitchFamily="34" charset="0"/>
              </a:rPr>
              <a:pPr algn="r" defTabSz="1371882">
                <a:defRPr/>
              </a:pPr>
              <a:t>16</a:t>
            </a:fld>
            <a:endParaRPr lang="en-US" sz="599" dirty="0">
              <a:solidFill>
                <a:srgbClr val="000000"/>
              </a:solidFill>
              <a:latin typeface="IBM Plex Sans" panose="020B0503050203000203" pitchFamily="34" charset="0"/>
              <a:cs typeface="Arial" panose="020B0604020202020204" pitchFamily="34" charset="0"/>
            </a:endParaRPr>
          </a:p>
        </p:txBody>
      </p:sp>
      <p:sp>
        <p:nvSpPr>
          <p:cNvPr id="2" name="Footer Placeholder 2">
            <a:extLst>
              <a:ext uri="{FF2B5EF4-FFF2-40B4-BE49-F238E27FC236}">
                <a16:creationId xmlns:a16="http://schemas.microsoft.com/office/drawing/2014/main" id="{1F0F5D81-DE81-5DB9-E862-37A029CC6709}"/>
              </a:ext>
            </a:extLst>
          </p:cNvPr>
          <p:cNvSpPr txBox="1">
            <a:spLocks/>
          </p:cNvSpPr>
          <p:nvPr/>
        </p:nvSpPr>
        <p:spPr>
          <a:xfrm>
            <a:off x="134460"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l" defTabSz="685486">
              <a:defRPr/>
            </a:pPr>
            <a:r>
              <a:rPr lang="en-US" sz="599" dirty="0">
                <a:solidFill>
                  <a:srgbClr val="000000"/>
                </a:solidFill>
              </a:rPr>
              <a:t>IBM Automation / © 2023 IBM Corporation</a:t>
            </a:r>
          </a:p>
        </p:txBody>
      </p:sp>
      <p:sp>
        <p:nvSpPr>
          <p:cNvPr id="4" name="TextBox 3">
            <a:extLst>
              <a:ext uri="{FF2B5EF4-FFF2-40B4-BE49-F238E27FC236}">
                <a16:creationId xmlns:a16="http://schemas.microsoft.com/office/drawing/2014/main" id="{D1679032-DADE-0C05-C4E3-250CF1D93029}"/>
              </a:ext>
            </a:extLst>
          </p:cNvPr>
          <p:cNvSpPr txBox="1"/>
          <p:nvPr/>
        </p:nvSpPr>
        <p:spPr>
          <a:xfrm>
            <a:off x="4657010" y="1404886"/>
            <a:ext cx="1984002" cy="1561966"/>
          </a:xfrm>
          <a:prstGeom prst="rect">
            <a:avLst/>
          </a:prstGeom>
          <a:noFill/>
        </p:spPr>
        <p:txBody>
          <a:bodyPr wrap="square">
            <a:spAutoFit/>
          </a:bodyPr>
          <a:lstStyle/>
          <a:p>
            <a:pPr defTabSz="456683">
              <a:spcAft>
                <a:spcPts val="600"/>
              </a:spcAft>
              <a:defRPr/>
            </a:pPr>
            <a:r>
              <a:rPr lang="en-US" sz="1400" dirty="0">
                <a:solidFill>
                  <a:srgbClr val="0F62FE"/>
                </a:solidFill>
                <a:latin typeface="IBM Plex Sans" panose="020B0503050203000203" pitchFamily="34" charset="0"/>
                <a:cs typeface="Arial" panose="020B0604020202020204" pitchFamily="34" charset="0"/>
              </a:rPr>
              <a:t>G2</a:t>
            </a:r>
          </a:p>
          <a:p>
            <a:pPr defTabSz="456683">
              <a:defRPr/>
            </a:pPr>
            <a:r>
              <a:rPr lang="en-US" sz="1050" dirty="0">
                <a:solidFill>
                  <a:srgbClr val="000000"/>
                </a:solidFill>
                <a:latin typeface="IBM Plex Sans" panose="020B0503050203000203" pitchFamily="34" charset="0"/>
                <a:cs typeface="Arial" panose="020B0604020202020204" pitchFamily="34" charset="0"/>
              </a:rPr>
              <a:t>IBM ranking: Leader</a:t>
            </a:r>
          </a:p>
          <a:p>
            <a:pPr defTabSz="456683">
              <a:defRPr/>
            </a:pPr>
            <a:r>
              <a:rPr lang="en-US" sz="1050" dirty="0">
                <a:solidFill>
                  <a:srgbClr val="000000"/>
                </a:solidFill>
                <a:latin typeface="IBM Plex Sans" panose="020B0503050203000203" pitchFamily="34" charset="0"/>
                <a:cs typeface="Arial" panose="020B0604020202020204" pitchFamily="34" charset="0"/>
              </a:rPr>
              <a:t>Application Performance Monitoring</a:t>
            </a:r>
          </a:p>
          <a:p>
            <a:pPr defTabSz="456683">
              <a:defRPr/>
            </a:pPr>
            <a:r>
              <a:rPr lang="en-US" sz="600" i="1" dirty="0">
                <a:solidFill>
                  <a:srgbClr val="000000"/>
                </a:solidFill>
                <a:latin typeface="IBM Plex Sans" panose="020B0503050203000203" pitchFamily="34" charset="0"/>
                <a:cs typeface="Arial" panose="020B0604020202020204" pitchFamily="34" charset="0"/>
              </a:rPr>
              <a:t>G2 Grid APM Tools, Fall 2022</a:t>
            </a:r>
          </a:p>
          <a:p>
            <a:pPr defTabSz="456683">
              <a:defRPr/>
            </a:pPr>
            <a:endParaRPr lang="en-US" sz="600" i="1" dirty="0">
              <a:solidFill>
                <a:srgbClr val="000000"/>
              </a:solidFill>
              <a:latin typeface="IBM Plex Sans" panose="020B0503050203000203" pitchFamily="34" charset="0"/>
              <a:cs typeface="Arial" panose="020B0604020202020204" pitchFamily="34" charset="0"/>
            </a:endParaRPr>
          </a:p>
          <a:p>
            <a:pPr defTabSz="456683">
              <a:defRPr/>
            </a:pPr>
            <a:r>
              <a:rPr lang="en-US" sz="1050" dirty="0">
                <a:solidFill>
                  <a:srgbClr val="000000"/>
                </a:solidFill>
                <a:latin typeface="IBM Plex Sans" panose="020B0503050203000203" pitchFamily="34" charset="0"/>
                <a:cs typeface="Arial" panose="020B0604020202020204" pitchFamily="34" charset="0"/>
              </a:rPr>
              <a:t>IBM ranking: High Performer</a:t>
            </a:r>
          </a:p>
          <a:p>
            <a:pPr defTabSz="456683">
              <a:defRPr/>
            </a:pPr>
            <a:r>
              <a:rPr lang="en-US" sz="1050" dirty="0">
                <a:solidFill>
                  <a:srgbClr val="000000"/>
                </a:solidFill>
                <a:latin typeface="IBM Plex Sans" panose="020B0503050203000203" pitchFamily="34" charset="0"/>
                <a:cs typeface="Arial" panose="020B0604020202020204" pitchFamily="34" charset="0"/>
              </a:rPr>
              <a:t>Robotic Process Automation</a:t>
            </a:r>
          </a:p>
          <a:p>
            <a:pPr defTabSz="456683">
              <a:defRPr/>
            </a:pPr>
            <a:r>
              <a:rPr lang="en-US" sz="600" i="1" dirty="0">
                <a:solidFill>
                  <a:srgbClr val="000000"/>
                </a:solidFill>
                <a:latin typeface="IBM Plex Sans" panose="020B0503050203000203" pitchFamily="34" charset="0"/>
                <a:cs typeface="Arial" panose="020B0604020202020204" pitchFamily="34" charset="0"/>
              </a:rPr>
              <a:t>G2 Grid Robotic Process Automation, 2022 </a:t>
            </a:r>
            <a:endParaRPr lang="en-US" sz="1600" dirty="0">
              <a:solidFill>
                <a:srgbClr val="000000"/>
              </a:solidFill>
              <a:latin typeface="IBM Plex Sans" panose="020B0503050203000203" pitchFamily="34" charset="0"/>
              <a:cs typeface="Arial" panose="020B0604020202020204" pitchFamily="34" charset="0"/>
            </a:endParaRPr>
          </a:p>
          <a:p>
            <a:pPr defTabSz="456683">
              <a:defRPr/>
            </a:pPr>
            <a:endParaRPr lang="en-US" sz="600" b="1" dirty="0">
              <a:solidFill>
                <a:srgbClr val="000000"/>
              </a:solidFill>
              <a:latin typeface="IBM Plex Sans" panose="020B0503050203000203" pitchFamily="34" charset="0"/>
              <a:cs typeface="Arial" panose="020B0604020202020204" pitchFamily="34" charset="0"/>
            </a:endParaRPr>
          </a:p>
        </p:txBody>
      </p:sp>
      <p:sp>
        <p:nvSpPr>
          <p:cNvPr id="12" name="TextBox 11">
            <a:extLst>
              <a:ext uri="{FF2B5EF4-FFF2-40B4-BE49-F238E27FC236}">
                <a16:creationId xmlns:a16="http://schemas.microsoft.com/office/drawing/2014/main" id="{074AEB51-BFD8-2BD2-02D3-1819229DC1FD}"/>
              </a:ext>
            </a:extLst>
          </p:cNvPr>
          <p:cNvSpPr txBox="1"/>
          <p:nvPr/>
        </p:nvSpPr>
        <p:spPr>
          <a:xfrm>
            <a:off x="4657010" y="3146992"/>
            <a:ext cx="2198874" cy="1356782"/>
          </a:xfrm>
          <a:prstGeom prst="rect">
            <a:avLst/>
          </a:prstGeom>
          <a:noFill/>
        </p:spPr>
        <p:txBody>
          <a:bodyPr wrap="square">
            <a:spAutoFit/>
          </a:bodyPr>
          <a:lstStyle/>
          <a:p>
            <a:pPr defTabSz="456683" fontAlgn="base">
              <a:spcAft>
                <a:spcPts val="600"/>
              </a:spcAft>
              <a:defRPr/>
            </a:pPr>
            <a:r>
              <a:rPr lang="en-US" sz="1400" dirty="0">
                <a:solidFill>
                  <a:srgbClr val="0F62FE"/>
                </a:solidFill>
                <a:latin typeface="IBM Plex Sans" panose="020B0503050203000203" pitchFamily="34" charset="0"/>
                <a:cs typeface="Arial" panose="020B0604020202020204" pitchFamily="34" charset="0"/>
              </a:rPr>
              <a:t>EMA</a:t>
            </a:r>
          </a:p>
          <a:p>
            <a:pPr defTabSz="456683">
              <a:defRPr/>
            </a:pPr>
            <a:r>
              <a:rPr lang="en-US" sz="1050" dirty="0">
                <a:solidFill>
                  <a:srgbClr val="000000"/>
                </a:solidFill>
                <a:latin typeface="IBM Plex Sans" panose="020B0503050203000203" pitchFamily="34" charset="0"/>
                <a:cs typeface="Arial" panose="020B0604020202020204" pitchFamily="34" charset="0"/>
              </a:rPr>
              <a:t>IBM ranking: Top 3</a:t>
            </a:r>
          </a:p>
          <a:p>
            <a:pPr defTabSz="456683">
              <a:defRPr/>
            </a:pPr>
            <a:r>
              <a:rPr lang="en-US" sz="1050" dirty="0">
                <a:solidFill>
                  <a:srgbClr val="000000"/>
                </a:solidFill>
                <a:latin typeface="IBM Plex Sans" panose="020B0503050203000203" pitchFamily="34" charset="0"/>
                <a:cs typeface="Arial" panose="020B0604020202020204" pitchFamily="34" charset="0"/>
              </a:rPr>
              <a:t>Observability Platforms</a:t>
            </a:r>
          </a:p>
          <a:p>
            <a:pPr defTabSz="456683">
              <a:defRPr/>
            </a:pPr>
            <a:r>
              <a:rPr lang="en-US" sz="600" i="1" dirty="0">
                <a:solidFill>
                  <a:srgbClr val="000000"/>
                </a:solidFill>
                <a:latin typeface="IBM Plex Sans" panose="020B0503050203000203" pitchFamily="34" charset="0"/>
                <a:cs typeface="Arial" panose="020B0604020202020204" pitchFamily="34" charset="0"/>
              </a:rPr>
              <a:t>EMA Top 3 Enterprise Decision Guide 2021 </a:t>
            </a:r>
          </a:p>
          <a:p>
            <a:pPr defTabSz="456683" fontAlgn="base">
              <a:spcBef>
                <a:spcPts val="1100"/>
              </a:spcBef>
              <a:defRPr/>
            </a:pPr>
            <a:r>
              <a:rPr lang="en-US" sz="1050" dirty="0">
                <a:solidFill>
                  <a:srgbClr val="000000"/>
                </a:solidFill>
                <a:latin typeface="IBM Plex Sans" panose="020B0503050203000203" pitchFamily="34" charset="0"/>
                <a:cs typeface="Arial" panose="020B0604020202020204" pitchFamily="34" charset="0"/>
              </a:rPr>
              <a:t>IBM ranking: Value Leader</a:t>
            </a:r>
          </a:p>
          <a:p>
            <a:pPr defTabSz="456683" fontAlgn="base">
              <a:defRPr/>
            </a:pPr>
            <a:r>
              <a:rPr lang="en-US" sz="1050" dirty="0">
                <a:solidFill>
                  <a:srgbClr val="000000"/>
                </a:solidFill>
                <a:latin typeface="IBM Plex Sans" panose="020B0503050203000203" pitchFamily="34" charset="0"/>
                <a:cs typeface="Arial" panose="020B0604020202020204" pitchFamily="34" charset="0"/>
              </a:rPr>
              <a:t>Workload Automation</a:t>
            </a:r>
          </a:p>
          <a:p>
            <a:pPr defTabSz="456683" fontAlgn="base">
              <a:spcBef>
                <a:spcPct val="0"/>
              </a:spcBef>
              <a:defRPr/>
            </a:pPr>
            <a:r>
              <a:rPr lang="en-US" sz="600" i="1" dirty="0">
                <a:solidFill>
                  <a:srgbClr val="000000"/>
                </a:solidFill>
                <a:latin typeface="IBM Plex Sans" panose="020B0503050203000203" pitchFamily="34" charset="0"/>
                <a:cs typeface="Arial" panose="020B0604020202020204" pitchFamily="34" charset="0"/>
              </a:rPr>
              <a:t>EMA Radar Report for Workload Automation, Q4 2021</a:t>
            </a:r>
          </a:p>
        </p:txBody>
      </p:sp>
      <p:sp>
        <p:nvSpPr>
          <p:cNvPr id="13" name="Title 1">
            <a:extLst>
              <a:ext uri="{FF2B5EF4-FFF2-40B4-BE49-F238E27FC236}">
                <a16:creationId xmlns:a16="http://schemas.microsoft.com/office/drawing/2014/main" id="{6BEA6923-3563-83AE-4278-9327574CDA8C}"/>
              </a:ext>
            </a:extLst>
          </p:cNvPr>
          <p:cNvSpPr txBox="1">
            <a:spLocks/>
          </p:cNvSpPr>
          <p:nvPr/>
        </p:nvSpPr>
        <p:spPr>
          <a:xfrm>
            <a:off x="7010397" y="292942"/>
            <a:ext cx="2022936" cy="4359257"/>
          </a:xfrm>
          <a:prstGeom prst="rect">
            <a:avLst/>
          </a:prstGeom>
        </p:spPr>
        <p:txBody>
          <a:bodyPr vert="horz" lIns="0" tIns="0" rIns="0" bIns="0" numCol="1" spcCol="0" rtlCol="0" anchor="t">
            <a:noAutofit/>
          </a:bodyPr>
          <a:lst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683">
              <a:lnSpc>
                <a:spcPct val="100000"/>
              </a:lnSpc>
              <a:spcAft>
                <a:spcPts val="600"/>
              </a:spcAft>
              <a:defRPr/>
            </a:pPr>
            <a:r>
              <a:rPr lang="en-US" sz="1400" dirty="0">
                <a:solidFill>
                  <a:srgbClr val="0F62FE"/>
                </a:solidFill>
                <a:latin typeface="IBM Plex Sans" panose="020B0503050203000203" pitchFamily="34" charset="0"/>
                <a:cs typeface="Arial" panose="020B0604020202020204" pitchFamily="34" charset="0"/>
              </a:rPr>
              <a:t>Forrester</a:t>
            </a:r>
          </a:p>
          <a:p>
            <a:pPr defTabSz="456683" fontAlgn="auto">
              <a:lnSpc>
                <a:spcPct val="100000"/>
              </a:lnSpc>
              <a:spcBef>
                <a:spcPts val="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IBM ranking: Leader</a:t>
            </a:r>
          </a:p>
          <a:p>
            <a:pPr defTabSz="456683" fontAlgn="auto">
              <a:lnSpc>
                <a:spcPct val="100000"/>
              </a:lnSpc>
              <a:spcBef>
                <a:spcPts val="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API Management Solutions</a:t>
            </a:r>
          </a:p>
          <a:p>
            <a:pPr defTabSz="456683" fontAlgn="auto">
              <a:lnSpc>
                <a:spcPct val="100000"/>
              </a:lnSpc>
              <a:spcBef>
                <a:spcPts val="0"/>
              </a:spcBef>
              <a:spcAft>
                <a:spcPts val="0"/>
              </a:spcAft>
              <a:defRPr/>
            </a:pPr>
            <a:r>
              <a:rPr lang="en-US" sz="800" i="1" dirty="0">
                <a:solidFill>
                  <a:srgbClr val="000000"/>
                </a:solidFill>
                <a:latin typeface="IBM Plex Sans" panose="020B0503050203000203" pitchFamily="34" charset="0"/>
                <a:ea typeface="+mn-ea"/>
                <a:cs typeface="Arial" panose="020B0604020202020204" pitchFamily="34" charset="0"/>
              </a:rPr>
              <a:t>The Forrester Wave: </a:t>
            </a:r>
            <a:r>
              <a:rPr lang="en-US" sz="825" i="1" dirty="0">
                <a:solidFill>
                  <a:srgbClr val="000000"/>
                </a:solidFill>
              </a:rPr>
              <a:t>API Management Solutions, Q3 2022</a:t>
            </a:r>
            <a:endParaRPr lang="en-US" sz="800" i="1" dirty="0">
              <a:solidFill>
                <a:srgbClr val="000000"/>
              </a:solidFill>
              <a:latin typeface="IBM Plex Sans" panose="020B0503050203000203" pitchFamily="34" charset="0"/>
              <a:ea typeface="+mn-ea"/>
              <a:cs typeface="Arial" panose="020B0604020202020204" pitchFamily="34" charset="0"/>
            </a:endParaRPr>
          </a:p>
          <a:p>
            <a:pPr defTabSz="456683">
              <a:lnSpc>
                <a:spcPct val="100000"/>
              </a:lnSpc>
              <a:spcAft>
                <a:spcPts val="0"/>
              </a:spcAft>
              <a:defRPr/>
            </a:pPr>
            <a:endParaRPr lang="en-US" sz="1000" b="1" dirty="0">
              <a:solidFill>
                <a:srgbClr val="000000"/>
              </a:solidFill>
              <a:latin typeface="IBM Plex Sans" panose="020B0503050203000203" pitchFamily="34" charset="0"/>
              <a:cs typeface="Arial" panose="020B0604020202020204" pitchFamily="34" charset="0"/>
            </a:endParaRPr>
          </a:p>
          <a:p>
            <a:pPr defTabSz="456683">
              <a:lnSpc>
                <a:spcPct val="100000"/>
              </a:lnSpc>
              <a:spcAft>
                <a:spcPts val="0"/>
              </a:spcAft>
              <a:defRPr/>
            </a:pPr>
            <a:r>
              <a:rPr lang="en-US" sz="1050" dirty="0">
                <a:solidFill>
                  <a:srgbClr val="000000"/>
                </a:solidFill>
                <a:latin typeface="IBM Plex Sans" panose="020B0503050203000203" pitchFamily="34" charset="0"/>
                <a:cs typeface="Arial" panose="020B0604020202020204" pitchFamily="34" charset="0"/>
              </a:rPr>
              <a:t>IBM ranking: Leader</a:t>
            </a:r>
          </a:p>
          <a:p>
            <a:pPr defTabSz="456683" fontAlgn="auto">
              <a:lnSpc>
                <a:spcPct val="100000"/>
              </a:lnSpc>
              <a:spcBef>
                <a:spcPts val="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Digital Process Automation</a:t>
            </a:r>
          </a:p>
          <a:p>
            <a:pPr defTabSz="456683" fontAlgn="auto">
              <a:lnSpc>
                <a:spcPct val="100000"/>
              </a:lnSpc>
              <a:spcBef>
                <a:spcPts val="0"/>
              </a:spcBef>
              <a:spcAft>
                <a:spcPts val="0"/>
              </a:spcAft>
              <a:defRPr/>
            </a:pPr>
            <a:r>
              <a:rPr lang="en-US" sz="800" i="1" dirty="0">
                <a:solidFill>
                  <a:srgbClr val="000000"/>
                </a:solidFill>
                <a:latin typeface="IBM Plex Sans" panose="020B0503050203000203" pitchFamily="34" charset="0"/>
                <a:ea typeface="+mn-ea"/>
                <a:cs typeface="Arial" panose="020B0604020202020204" pitchFamily="34" charset="0"/>
              </a:rPr>
              <a:t>The Forrester Wave: Digital Process Automation Software, Q4 2021</a:t>
            </a:r>
            <a:endParaRPr lang="en-US" sz="800" i="1" dirty="0">
              <a:solidFill>
                <a:srgbClr val="000000"/>
              </a:solidFill>
              <a:latin typeface="IBM Plex Sans" panose="020B0503050203000203" pitchFamily="34" charset="0"/>
              <a:cs typeface="Arial" panose="020B0604020202020204" pitchFamily="34" charset="0"/>
            </a:endParaRPr>
          </a:p>
          <a:p>
            <a:pPr defTabSz="456683" fontAlgn="auto">
              <a:lnSpc>
                <a:spcPct val="100000"/>
              </a:lnSpc>
              <a:spcBef>
                <a:spcPts val="110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IBM ranking: Strong performer</a:t>
            </a:r>
          </a:p>
          <a:p>
            <a:pPr defTabSz="456683" fontAlgn="auto">
              <a:lnSpc>
                <a:spcPct val="100000"/>
              </a:lnSpc>
              <a:spcBef>
                <a:spcPts val="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Enterprise iPaaS</a:t>
            </a:r>
          </a:p>
          <a:p>
            <a:pPr defTabSz="456683" fontAlgn="auto">
              <a:lnSpc>
                <a:spcPct val="100000"/>
              </a:lnSpc>
              <a:spcBef>
                <a:spcPts val="0"/>
              </a:spcBef>
              <a:spcAft>
                <a:spcPts val="0"/>
              </a:spcAft>
              <a:defRPr/>
            </a:pPr>
            <a:r>
              <a:rPr lang="en-US" sz="800" i="1" dirty="0">
                <a:solidFill>
                  <a:srgbClr val="000000"/>
                </a:solidFill>
                <a:latin typeface="IBM Plex Sans" panose="020B0503050203000203" pitchFamily="34" charset="0"/>
                <a:ea typeface="+mn-ea"/>
                <a:cs typeface="Arial" panose="020B0604020202020204" pitchFamily="34" charset="0"/>
              </a:rPr>
              <a:t>The Forrester Wave: </a:t>
            </a:r>
            <a:br>
              <a:rPr lang="en-US" sz="800" i="1" dirty="0">
                <a:solidFill>
                  <a:srgbClr val="000000"/>
                </a:solidFill>
                <a:latin typeface="IBM Plex Sans" panose="020B0503050203000203" pitchFamily="34" charset="0"/>
                <a:ea typeface="+mn-ea"/>
                <a:cs typeface="Arial" panose="020B0604020202020204" pitchFamily="34" charset="0"/>
              </a:rPr>
            </a:br>
            <a:r>
              <a:rPr lang="en-US" sz="800" i="1" dirty="0">
                <a:solidFill>
                  <a:srgbClr val="000000"/>
                </a:solidFill>
                <a:latin typeface="IBM Plex Sans" panose="020B0503050203000203" pitchFamily="34" charset="0"/>
                <a:ea typeface="+mn-ea"/>
                <a:cs typeface="Arial" panose="020B0604020202020204" pitchFamily="34" charset="0"/>
              </a:rPr>
              <a:t>Enterprise iPaaS, Q4 2021</a:t>
            </a:r>
          </a:p>
          <a:p>
            <a:pPr defTabSz="456683" fontAlgn="auto">
              <a:lnSpc>
                <a:spcPct val="100000"/>
              </a:lnSpc>
              <a:spcBef>
                <a:spcPts val="110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IBM ranking: Strong performer</a:t>
            </a:r>
          </a:p>
          <a:p>
            <a:pPr defTabSz="456683" fontAlgn="auto">
              <a:lnSpc>
                <a:spcPct val="100000"/>
              </a:lnSpc>
              <a:spcBef>
                <a:spcPts val="0"/>
              </a:spcBef>
              <a:spcAft>
                <a:spcPts val="0"/>
              </a:spcAft>
              <a:defRPr/>
            </a:pPr>
            <a:r>
              <a:rPr lang="en-US" sz="1050" dirty="0">
                <a:solidFill>
                  <a:srgbClr val="000000"/>
                </a:solidFill>
                <a:latin typeface="IBM Plex Sans" panose="020B0503050203000203" pitchFamily="34" charset="0"/>
                <a:ea typeface="+mn-ea"/>
                <a:cs typeface="Arial" panose="020B0604020202020204" pitchFamily="34" charset="0"/>
              </a:rPr>
              <a:t>Content Services</a:t>
            </a:r>
          </a:p>
          <a:p>
            <a:pPr defTabSz="456683" fontAlgn="auto">
              <a:lnSpc>
                <a:spcPct val="100000"/>
              </a:lnSpc>
              <a:spcBef>
                <a:spcPts val="0"/>
              </a:spcBef>
              <a:spcAft>
                <a:spcPts val="0"/>
              </a:spcAft>
              <a:defRPr/>
            </a:pPr>
            <a:r>
              <a:rPr lang="en-US" sz="800" i="1" dirty="0">
                <a:solidFill>
                  <a:srgbClr val="000000"/>
                </a:solidFill>
                <a:latin typeface="IBM Plex Sans" panose="020B0503050203000203" pitchFamily="34" charset="0"/>
                <a:ea typeface="+mn-ea"/>
                <a:cs typeface="Arial" panose="020B0604020202020204" pitchFamily="34" charset="0"/>
              </a:rPr>
              <a:t>The Forrester Wave: </a:t>
            </a:r>
            <a:br>
              <a:rPr lang="en-US" sz="800" i="1" dirty="0">
                <a:solidFill>
                  <a:srgbClr val="000000"/>
                </a:solidFill>
                <a:latin typeface="IBM Plex Sans" panose="020B0503050203000203" pitchFamily="34" charset="0"/>
                <a:ea typeface="+mn-ea"/>
                <a:cs typeface="Arial" panose="020B0604020202020204" pitchFamily="34" charset="0"/>
              </a:rPr>
            </a:br>
            <a:r>
              <a:rPr lang="en-US" sz="800" i="1" dirty="0">
                <a:solidFill>
                  <a:srgbClr val="000000"/>
                </a:solidFill>
                <a:latin typeface="IBM Plex Sans" panose="020B0503050203000203" pitchFamily="34" charset="0"/>
                <a:ea typeface="+mn-ea"/>
                <a:cs typeface="Arial" panose="020B0604020202020204" pitchFamily="34" charset="0"/>
              </a:rPr>
              <a:t>Content Platforms, Q2 2021</a:t>
            </a:r>
            <a:br>
              <a:rPr lang="en-US" sz="800" i="1" dirty="0">
                <a:solidFill>
                  <a:srgbClr val="000000"/>
                </a:solidFill>
                <a:latin typeface="IBM Plex Sans" panose="020B0503050203000203" pitchFamily="34" charset="0"/>
                <a:ea typeface="+mn-ea"/>
                <a:cs typeface="Arial" panose="020B0604020202020204" pitchFamily="34" charset="0"/>
              </a:rPr>
            </a:br>
            <a:endParaRPr lang="en-US" sz="2000" dirty="0">
              <a:solidFill>
                <a:srgbClr val="000000"/>
              </a:solidFill>
              <a:latin typeface="IBM Plex Sans" panose="020B0503050203000203" pitchFamily="34" charset="0"/>
              <a:cs typeface="Arial" panose="020B0604020202020204" pitchFamily="34" charset="0"/>
            </a:endParaRPr>
          </a:p>
          <a:p>
            <a:pPr defTabSz="456683">
              <a:spcAft>
                <a:spcPts val="600"/>
              </a:spcAft>
              <a:defRPr/>
            </a:pPr>
            <a:r>
              <a:rPr lang="en-US" sz="1400" dirty="0" err="1">
                <a:solidFill>
                  <a:srgbClr val="0F62FE"/>
                </a:solidFill>
                <a:latin typeface="IBM Plex Sans" panose="020B0503050203000203" pitchFamily="34" charset="0"/>
                <a:cs typeface="Arial" panose="020B0604020202020204" pitchFamily="34" charset="0"/>
              </a:rPr>
              <a:t>Omdia</a:t>
            </a:r>
            <a:r>
              <a:rPr lang="en-US" sz="1400" dirty="0">
                <a:solidFill>
                  <a:srgbClr val="0F62FE"/>
                </a:solidFill>
                <a:latin typeface="IBM Plex Sans" panose="020B0503050203000203" pitchFamily="34" charset="0"/>
                <a:cs typeface="Arial" panose="020B0604020202020204" pitchFamily="34" charset="0"/>
              </a:rPr>
              <a:t> </a:t>
            </a:r>
            <a:endParaRPr lang="en-US" sz="1400" dirty="0">
              <a:solidFill>
                <a:srgbClr val="0F62FE"/>
              </a:solidFill>
              <a:latin typeface="IBM Plex Sans" panose="020B0503050203000203" pitchFamily="34" charset="0"/>
              <a:ea typeface="+mn-lt"/>
              <a:cs typeface="Arial" panose="020B0604020202020204" pitchFamily="34" charset="0"/>
            </a:endParaRPr>
          </a:p>
          <a:p>
            <a:pPr defTabSz="456683">
              <a:defRPr/>
            </a:pPr>
            <a:r>
              <a:rPr lang="en-US" sz="1050" dirty="0">
                <a:solidFill>
                  <a:srgbClr val="000000"/>
                </a:solidFill>
                <a:latin typeface="IBM Plex Sans" panose="020B0503050203000203" pitchFamily="34" charset="0"/>
                <a:cs typeface="Arial" panose="020B0604020202020204" pitchFamily="34" charset="0"/>
              </a:rPr>
              <a:t>IBM ranking: Leader</a:t>
            </a:r>
            <a:endParaRPr lang="en-US" sz="1050" dirty="0">
              <a:solidFill>
                <a:srgbClr val="000000"/>
              </a:solidFill>
              <a:latin typeface="IBM Plex Sans" panose="020B0503050203000203" pitchFamily="34" charset="0"/>
              <a:ea typeface="+mn-lt"/>
              <a:cs typeface="Arial" panose="020B0604020202020204" pitchFamily="34" charset="0"/>
            </a:endParaRPr>
          </a:p>
          <a:p>
            <a:pPr defTabSz="456683">
              <a:defRPr/>
            </a:pPr>
            <a:r>
              <a:rPr lang="en-US" sz="1050" dirty="0">
                <a:solidFill>
                  <a:srgbClr val="000000"/>
                </a:solidFill>
                <a:latin typeface="IBM Plex Sans" panose="020B0503050203000203" pitchFamily="34" charset="0"/>
                <a:cs typeface="Arial" panose="020B0604020202020204" pitchFamily="34" charset="0"/>
              </a:rPr>
              <a:t>AIOps</a:t>
            </a:r>
            <a:endParaRPr lang="en-US" sz="1050" dirty="0">
              <a:solidFill>
                <a:srgbClr val="000000"/>
              </a:solidFill>
              <a:latin typeface="IBM Plex Sans" panose="020B0503050203000203" pitchFamily="34" charset="0"/>
              <a:ea typeface="+mn-lt"/>
              <a:cs typeface="Arial" panose="020B0604020202020204" pitchFamily="34" charset="0"/>
            </a:endParaRPr>
          </a:p>
          <a:p>
            <a:pPr defTabSz="456683">
              <a:defRPr/>
            </a:pPr>
            <a:r>
              <a:rPr lang="en-US" sz="800" i="1" dirty="0" err="1">
                <a:solidFill>
                  <a:srgbClr val="000000"/>
                </a:solidFill>
                <a:latin typeface="IBM Plex Sans" panose="020B0503050203000203" pitchFamily="34" charset="0"/>
                <a:cs typeface="Arial" panose="020B0604020202020204" pitchFamily="34" charset="0"/>
              </a:rPr>
              <a:t>Omdia</a:t>
            </a:r>
            <a:r>
              <a:rPr lang="en-US" sz="800" i="1" dirty="0">
                <a:solidFill>
                  <a:srgbClr val="000000"/>
                </a:solidFill>
                <a:latin typeface="IBM Plex Sans" panose="020B0503050203000203" pitchFamily="34" charset="0"/>
                <a:cs typeface="Arial" panose="020B0604020202020204" pitchFamily="34" charset="0"/>
              </a:rPr>
              <a:t> Universe: Selecting an AIOps Solution, 2021-22</a:t>
            </a:r>
          </a:p>
          <a:p>
            <a:pPr defTabSz="456683">
              <a:defRPr/>
            </a:pPr>
            <a:endParaRPr lang="en-US" sz="1000" b="1" dirty="0">
              <a:solidFill>
                <a:srgbClr val="000000"/>
              </a:solidFill>
              <a:latin typeface="IBM Plex Sans" panose="020B0503050203000203" pitchFamily="34" charset="0"/>
              <a:cs typeface="Arial" panose="020B0604020202020204" pitchFamily="34" charset="0"/>
            </a:endParaRPr>
          </a:p>
          <a:p>
            <a:pPr defTabSz="456683">
              <a:lnSpc>
                <a:spcPct val="100000"/>
              </a:lnSpc>
              <a:spcBef>
                <a:spcPts val="0"/>
              </a:spcBef>
              <a:spcAft>
                <a:spcPts val="600"/>
              </a:spcAft>
              <a:defRPr/>
            </a:pPr>
            <a:endParaRPr lang="en-US" sz="800" i="1" dirty="0">
              <a:solidFill>
                <a:srgbClr val="000000"/>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131480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55EBC261-B38D-2D4A-9675-A638B6889502}"/>
              </a:ext>
            </a:extLst>
          </p:cNvPr>
          <p:cNvSpPr txBox="1">
            <a:spLocks/>
          </p:cNvSpPr>
          <p:nvPr/>
        </p:nvSpPr>
        <p:spPr>
          <a:xfrm>
            <a:off x="2522704" y="892411"/>
            <a:ext cx="1817096" cy="396807"/>
          </a:xfrm>
          <a:prstGeom prst="rect">
            <a:avLst/>
          </a:prstGeom>
          <a:no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388">
              <a:lnSpc>
                <a:spcPct val="90000"/>
              </a:lnSpc>
              <a:spcBef>
                <a:spcPts val="413"/>
              </a:spcBef>
              <a:spcAft>
                <a:spcPts val="0"/>
              </a:spcAft>
              <a:defRPr/>
            </a:pPr>
            <a:r>
              <a:rPr lang="en-US" kern="0" dirty="0">
                <a:solidFill>
                  <a:srgbClr val="0F62FE"/>
                </a:solidFill>
                <a:latin typeface="IBM Plex Sans Light" panose="020B0403050203000203" pitchFamily="34" charset="0"/>
              </a:rPr>
              <a:t>Global </a:t>
            </a:r>
            <a:br>
              <a:rPr lang="en-US" kern="0" dirty="0">
                <a:solidFill>
                  <a:srgbClr val="0F62FE"/>
                </a:solidFill>
                <a:latin typeface="IBM Plex Sans Light" panose="020B0403050203000203" pitchFamily="34" charset="0"/>
              </a:rPr>
            </a:br>
            <a:r>
              <a:rPr lang="en-US" kern="0" dirty="0">
                <a:solidFill>
                  <a:srgbClr val="0F62FE"/>
                </a:solidFill>
                <a:latin typeface="IBM Plex Sans Light" panose="020B0403050203000203" pitchFamily="34" charset="0"/>
              </a:rPr>
              <a:t>capabilities</a:t>
            </a:r>
          </a:p>
          <a:p>
            <a:pPr defTabSz="914388">
              <a:lnSpc>
                <a:spcPct val="90000"/>
              </a:lnSpc>
              <a:spcBef>
                <a:spcPts val="413"/>
              </a:spcBef>
              <a:buClr>
                <a:srgbClr val="000000"/>
              </a:buClr>
            </a:pPr>
            <a:endParaRPr lang="en-US" sz="999" kern="0" dirty="0">
              <a:solidFill>
                <a:srgbClr val="000000"/>
              </a:solidFill>
              <a:latin typeface="IBM Plex Sans Light" panose="020B0403050203000203" pitchFamily="34" charset="0"/>
            </a:endParaRPr>
          </a:p>
        </p:txBody>
      </p:sp>
      <p:sp>
        <p:nvSpPr>
          <p:cNvPr id="12" name="Content Placeholder 6">
            <a:extLst>
              <a:ext uri="{FF2B5EF4-FFF2-40B4-BE49-F238E27FC236}">
                <a16:creationId xmlns:a16="http://schemas.microsoft.com/office/drawing/2014/main" id="{B4FDDFBC-8EA8-BF4B-A1E7-482B5706F52B}"/>
              </a:ext>
            </a:extLst>
          </p:cNvPr>
          <p:cNvSpPr txBox="1">
            <a:spLocks/>
          </p:cNvSpPr>
          <p:nvPr/>
        </p:nvSpPr>
        <p:spPr>
          <a:xfrm>
            <a:off x="4795645" y="892411"/>
            <a:ext cx="1845419" cy="396807"/>
          </a:xfrm>
          <a:prstGeom prst="rect">
            <a:avLst/>
          </a:prstGeom>
          <a:no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388">
              <a:lnSpc>
                <a:spcPct val="90000"/>
              </a:lnSpc>
              <a:spcBef>
                <a:spcPts val="413"/>
              </a:spcBef>
              <a:spcAft>
                <a:spcPts val="0"/>
              </a:spcAft>
              <a:defRPr/>
            </a:pPr>
            <a:r>
              <a:rPr lang="en-US" kern="0" dirty="0">
                <a:solidFill>
                  <a:srgbClr val="0F62FE"/>
                </a:solidFill>
                <a:latin typeface="IBM Plex Sans Light" panose="020B0403050203000203" pitchFamily="34" charset="0"/>
              </a:rPr>
              <a:t>Broad </a:t>
            </a:r>
            <a:br>
              <a:rPr lang="en-US" kern="0" dirty="0">
                <a:solidFill>
                  <a:srgbClr val="0F62FE"/>
                </a:solidFill>
                <a:latin typeface="IBM Plex Sans Light" panose="020B0403050203000203" pitchFamily="34" charset="0"/>
              </a:rPr>
            </a:br>
            <a:r>
              <a:rPr lang="en-US" kern="0" dirty="0">
                <a:solidFill>
                  <a:srgbClr val="0F62FE"/>
                </a:solidFill>
                <a:latin typeface="IBM Plex Sans Light" panose="020B0403050203000203" pitchFamily="34" charset="0"/>
              </a:rPr>
              <a:t>experience</a:t>
            </a:r>
          </a:p>
          <a:p>
            <a:pPr marL="171151" indent="-171151" defTabSz="914388">
              <a:lnSpc>
                <a:spcPct val="90000"/>
              </a:lnSpc>
              <a:spcBef>
                <a:spcPts val="413"/>
              </a:spcBef>
              <a:buClr>
                <a:srgbClr val="FFFFFF"/>
              </a:buClr>
              <a:buSzPct val="100000"/>
              <a:buFont typeface="System Font Regular"/>
              <a:buChar char="–"/>
            </a:pPr>
            <a:endParaRPr lang="en-GB" sz="999" kern="0" dirty="0">
              <a:solidFill>
                <a:srgbClr val="FFFFFF"/>
              </a:solidFill>
              <a:latin typeface="IBM Plex Sans Light" panose="020B0403050203000203" pitchFamily="34" charset="0"/>
            </a:endParaRPr>
          </a:p>
        </p:txBody>
      </p:sp>
      <p:sp>
        <p:nvSpPr>
          <p:cNvPr id="13" name="Content Placeholder 7">
            <a:extLst>
              <a:ext uri="{FF2B5EF4-FFF2-40B4-BE49-F238E27FC236}">
                <a16:creationId xmlns:a16="http://schemas.microsoft.com/office/drawing/2014/main" id="{4C18ECD0-18A4-4C45-B61E-BE0852127B4B}"/>
              </a:ext>
            </a:extLst>
          </p:cNvPr>
          <p:cNvSpPr txBox="1">
            <a:spLocks/>
          </p:cNvSpPr>
          <p:nvPr/>
        </p:nvSpPr>
        <p:spPr>
          <a:xfrm>
            <a:off x="7077712" y="887953"/>
            <a:ext cx="1845414" cy="401265"/>
          </a:xfrm>
          <a:prstGeom prst="rect">
            <a:avLst/>
          </a:prstGeom>
          <a:noFill/>
        </p:spPr>
        <p:txBody>
          <a:bodyPr vert="horz" lIns="0" tIns="0" rIns="0" bIns="114103"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388">
              <a:lnSpc>
                <a:spcPct val="90000"/>
              </a:lnSpc>
              <a:spcBef>
                <a:spcPts val="413"/>
              </a:spcBef>
              <a:spcAft>
                <a:spcPts val="0"/>
              </a:spcAft>
              <a:buClr>
                <a:srgbClr val="000000"/>
              </a:buClr>
              <a:defRPr/>
            </a:pPr>
            <a:r>
              <a:rPr lang="en-US" kern="0" dirty="0">
                <a:solidFill>
                  <a:srgbClr val="0F62FE"/>
                </a:solidFill>
                <a:latin typeface="IBM Plex Sans Light" panose="020B0403050203000203" pitchFamily="34" charset="0"/>
              </a:rPr>
              <a:t>Deep </a:t>
            </a:r>
            <a:br>
              <a:rPr lang="en-US" kern="0" dirty="0">
                <a:solidFill>
                  <a:srgbClr val="0F62FE"/>
                </a:solidFill>
                <a:latin typeface="IBM Plex Sans Light" panose="020B0403050203000203" pitchFamily="34" charset="0"/>
              </a:rPr>
            </a:br>
            <a:r>
              <a:rPr lang="en-US" kern="0" dirty="0">
                <a:solidFill>
                  <a:srgbClr val="0F62FE"/>
                </a:solidFill>
                <a:latin typeface="IBM Plex Sans Light" panose="020B0403050203000203" pitchFamily="34" charset="0"/>
              </a:rPr>
              <a:t>expertise </a:t>
            </a:r>
          </a:p>
        </p:txBody>
      </p:sp>
      <p:sp>
        <p:nvSpPr>
          <p:cNvPr id="14" name="Title 3">
            <a:extLst>
              <a:ext uri="{FF2B5EF4-FFF2-40B4-BE49-F238E27FC236}">
                <a16:creationId xmlns:a16="http://schemas.microsoft.com/office/drawing/2014/main" id="{CBE21273-EDF9-F348-84E8-56BECF5C4F23}"/>
              </a:ext>
            </a:extLst>
          </p:cNvPr>
          <p:cNvSpPr txBox="1">
            <a:spLocks/>
          </p:cNvSpPr>
          <p:nvPr/>
        </p:nvSpPr>
        <p:spPr>
          <a:xfrm>
            <a:off x="217812" y="202869"/>
            <a:ext cx="1985987" cy="3385912"/>
          </a:xfrm>
          <a:prstGeom prst="rect">
            <a:avLst/>
          </a:prstGeom>
        </p:spPr>
        <p:txBody>
          <a:bodyPr lIns="0" tIns="0" rIns="0" bIns="0"/>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86000"/>
            <a:r>
              <a:rPr lang="en-US" sz="2400" dirty="0">
                <a:solidFill>
                  <a:srgbClr val="000000"/>
                </a:solidFill>
              </a:rPr>
              <a:t>IBM </a:t>
            </a:r>
            <a:r>
              <a:rPr lang="en-US" sz="2400" dirty="0">
                <a:solidFill>
                  <a:srgbClr val="0065FF"/>
                </a:solidFill>
              </a:rPr>
              <a:t>Automation expertise </a:t>
            </a:r>
            <a:r>
              <a:rPr lang="en-US" sz="2400" dirty="0">
                <a:solidFill>
                  <a:srgbClr val="000000"/>
                </a:solidFill>
              </a:rPr>
              <a:t>across industries</a:t>
            </a:r>
            <a:br>
              <a:rPr lang="en-US" sz="2400" dirty="0">
                <a:solidFill>
                  <a:srgbClr val="000000"/>
                </a:solidFill>
              </a:rPr>
            </a:br>
            <a:endParaRPr lang="en-US" sz="2400" dirty="0">
              <a:solidFill>
                <a:srgbClr val="000000"/>
              </a:solidFill>
            </a:endParaRPr>
          </a:p>
        </p:txBody>
      </p:sp>
      <p:sp>
        <p:nvSpPr>
          <p:cNvPr id="15" name="Slide Number Placeholder 3">
            <a:extLst>
              <a:ext uri="{FF2B5EF4-FFF2-40B4-BE49-F238E27FC236}">
                <a16:creationId xmlns:a16="http://schemas.microsoft.com/office/drawing/2014/main" id="{70F4B548-9F5A-4C43-BFE2-48180A2B5ADB}"/>
              </a:ext>
            </a:extLst>
          </p:cNvPr>
          <p:cNvSpPr txBox="1">
            <a:spLocks/>
          </p:cNvSpPr>
          <p:nvPr/>
        </p:nvSpPr>
        <p:spPr>
          <a:xfrm>
            <a:off x="595" y="335"/>
            <a:ext cx="0" cy="0"/>
          </a:xfr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257237"/>
            <a:endParaRPr lang="en-US" dirty="0">
              <a:solidFill>
                <a:srgbClr val="000000"/>
              </a:solidFill>
              <a:latin typeface="IBM Plex Sans Light"/>
            </a:endParaRPr>
          </a:p>
        </p:txBody>
      </p:sp>
      <p:pic>
        <p:nvPicPr>
          <p:cNvPr id="16" name="Picture 53">
            <a:extLst>
              <a:ext uri="{FF2B5EF4-FFF2-40B4-BE49-F238E27FC236}">
                <a16:creationId xmlns:a16="http://schemas.microsoft.com/office/drawing/2014/main" id="{E9EC656D-EDB0-5B4E-AC29-ED01B7ED0B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84537" y="223061"/>
            <a:ext cx="648973" cy="648973"/>
          </a:xfrm>
          <a:prstGeom prst="rect">
            <a:avLst/>
          </a:prstGeom>
        </p:spPr>
      </p:pic>
      <p:pic>
        <p:nvPicPr>
          <p:cNvPr id="17" name="Graphic 16">
            <a:extLst>
              <a:ext uri="{FF2B5EF4-FFF2-40B4-BE49-F238E27FC236}">
                <a16:creationId xmlns:a16="http://schemas.microsoft.com/office/drawing/2014/main" id="{5CE321A5-69C1-9345-96AD-2D083D46F2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703" y="272006"/>
            <a:ext cx="457140" cy="457140"/>
          </a:xfrm>
          <a:prstGeom prst="rect">
            <a:avLst/>
          </a:prstGeom>
        </p:spPr>
      </p:pic>
      <p:pic>
        <p:nvPicPr>
          <p:cNvPr id="18" name="Picture 60">
            <a:extLst>
              <a:ext uri="{FF2B5EF4-FFF2-40B4-BE49-F238E27FC236}">
                <a16:creationId xmlns:a16="http://schemas.microsoft.com/office/drawing/2014/main" id="{6B096B9C-9FC1-DB47-9BCF-12385F20DF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672726" y="203054"/>
            <a:ext cx="684899" cy="684899"/>
          </a:xfrm>
          <a:prstGeom prst="rect">
            <a:avLst/>
          </a:prstGeom>
        </p:spPr>
      </p:pic>
      <p:sp>
        <p:nvSpPr>
          <p:cNvPr id="19" name="Content Placeholder 5">
            <a:extLst>
              <a:ext uri="{FF2B5EF4-FFF2-40B4-BE49-F238E27FC236}">
                <a16:creationId xmlns:a16="http://schemas.microsoft.com/office/drawing/2014/main" id="{DA816C90-90A8-1D49-8E8A-6EB2EF93190B}"/>
              </a:ext>
            </a:extLst>
          </p:cNvPr>
          <p:cNvSpPr txBox="1">
            <a:spLocks/>
          </p:cNvSpPr>
          <p:nvPr/>
        </p:nvSpPr>
        <p:spPr>
          <a:xfrm>
            <a:off x="2514868" y="1709527"/>
            <a:ext cx="1845420" cy="688956"/>
          </a:xfrm>
          <a:prstGeom prst="rect">
            <a:avLst/>
          </a:prstGeom>
          <a:noFill/>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3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88">
              <a:spcBef>
                <a:spcPts val="0"/>
              </a:spcBef>
              <a:spcAft>
                <a:spcPts val="300"/>
              </a:spcAft>
            </a:pPr>
            <a:r>
              <a:rPr lang="en-US" sz="2794" kern="0" dirty="0">
                <a:solidFill>
                  <a:srgbClr val="0F62FE"/>
                </a:solidFill>
                <a:latin typeface="IBM Plex Sans Light"/>
              </a:rPr>
              <a:t>&gt;17,000</a:t>
            </a:r>
            <a:endParaRPr lang="en-US" sz="2800" kern="0" dirty="0">
              <a:solidFill>
                <a:srgbClr val="0F62FE"/>
              </a:solidFill>
              <a:latin typeface="IBM Plex Sans Light" panose="020B0403050203000203" pitchFamily="34" charset="0"/>
            </a:endParaRPr>
          </a:p>
          <a:p>
            <a:pPr defTabSz="914388">
              <a:spcBef>
                <a:spcPts val="0"/>
              </a:spcBef>
            </a:pPr>
            <a:r>
              <a:rPr lang="en-US" sz="1000" kern="0" dirty="0">
                <a:solidFill>
                  <a:srgbClr val="000000"/>
                </a:solidFill>
                <a:latin typeface="IBM Plex Sans Light" panose="020B0403050203000203" pitchFamily="34" charset="0"/>
              </a:rPr>
              <a:t>Automation practitioners</a:t>
            </a:r>
          </a:p>
          <a:p>
            <a:pPr defTabSz="914388">
              <a:spcBef>
                <a:spcPts val="0"/>
              </a:spcBef>
            </a:pPr>
            <a:endParaRPr lang="en-US" sz="1000" kern="0" dirty="0">
              <a:solidFill>
                <a:srgbClr val="FFFFFF"/>
              </a:solidFill>
              <a:latin typeface="IBM Plex Sans Light" panose="020B0403050203000203" pitchFamily="34" charset="0"/>
            </a:endParaRPr>
          </a:p>
        </p:txBody>
      </p:sp>
      <p:sp>
        <p:nvSpPr>
          <p:cNvPr id="20" name="Content Placeholder 7">
            <a:extLst>
              <a:ext uri="{FF2B5EF4-FFF2-40B4-BE49-F238E27FC236}">
                <a16:creationId xmlns:a16="http://schemas.microsoft.com/office/drawing/2014/main" id="{204D51E0-3157-384E-BE86-665DA99DA3E7}"/>
              </a:ext>
            </a:extLst>
          </p:cNvPr>
          <p:cNvSpPr txBox="1">
            <a:spLocks/>
          </p:cNvSpPr>
          <p:nvPr/>
        </p:nvSpPr>
        <p:spPr>
          <a:xfrm>
            <a:off x="7086274" y="1705070"/>
            <a:ext cx="1828562" cy="688956"/>
          </a:xfrm>
          <a:prstGeom prst="rect">
            <a:avLst/>
          </a:prstGeom>
          <a:no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3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08786">
              <a:spcBef>
                <a:spcPts val="0"/>
              </a:spcBef>
              <a:spcAft>
                <a:spcPts val="300"/>
              </a:spcAft>
              <a:defRPr/>
            </a:pPr>
            <a:r>
              <a:rPr lang="en-US" sz="2800" kern="0" dirty="0">
                <a:solidFill>
                  <a:srgbClr val="0F62FE"/>
                </a:solidFill>
                <a:latin typeface="IBM Plex Sans Light" panose="020B0403050203000203" pitchFamily="34" charset="0"/>
                <a:sym typeface="IBM Plex Sans Light"/>
              </a:rPr>
              <a:t>&gt;15</a:t>
            </a:r>
          </a:p>
          <a:p>
            <a:pPr defTabSz="608786">
              <a:spcBef>
                <a:spcPts val="0"/>
              </a:spcBef>
              <a:spcAft>
                <a:spcPts val="899"/>
              </a:spcAft>
              <a:defRPr/>
            </a:pPr>
            <a:r>
              <a:rPr lang="en-US" sz="1000" kern="0" dirty="0">
                <a:solidFill>
                  <a:srgbClr val="000000"/>
                </a:solidFill>
                <a:latin typeface="IBM Plex Sans Light" panose="020B0403050203000203" pitchFamily="34" charset="0"/>
                <a:sym typeface="IBM Plex Sans Light"/>
              </a:rPr>
              <a:t>Industry and </a:t>
            </a:r>
            <a:br>
              <a:rPr lang="en-US" sz="1000" kern="0" dirty="0">
                <a:solidFill>
                  <a:srgbClr val="000000"/>
                </a:solidFill>
                <a:latin typeface="IBM Plex Sans Light" panose="020B0403050203000203" pitchFamily="34" charset="0"/>
                <a:sym typeface="IBM Plex Sans Light"/>
              </a:rPr>
            </a:br>
            <a:r>
              <a:rPr lang="en-US" sz="1000" kern="0" dirty="0">
                <a:solidFill>
                  <a:srgbClr val="000000"/>
                </a:solidFill>
                <a:latin typeface="IBM Plex Sans Light" panose="020B0403050203000203" pitchFamily="34" charset="0"/>
                <a:sym typeface="IBM Plex Sans Light"/>
              </a:rPr>
              <a:t>domain heatmaps</a:t>
            </a:r>
          </a:p>
        </p:txBody>
      </p:sp>
      <p:sp>
        <p:nvSpPr>
          <p:cNvPr id="21" name="Content Placeholder 5">
            <a:extLst>
              <a:ext uri="{FF2B5EF4-FFF2-40B4-BE49-F238E27FC236}">
                <a16:creationId xmlns:a16="http://schemas.microsoft.com/office/drawing/2014/main" id="{05E5B50B-3C12-3A47-AE4D-35B96B2CFE9A}"/>
              </a:ext>
            </a:extLst>
          </p:cNvPr>
          <p:cNvSpPr txBox="1">
            <a:spLocks/>
          </p:cNvSpPr>
          <p:nvPr/>
        </p:nvSpPr>
        <p:spPr>
          <a:xfrm>
            <a:off x="2514868" y="2673453"/>
            <a:ext cx="2003976" cy="822853"/>
          </a:xfrm>
          <a:prstGeom prst="rect">
            <a:avLst/>
          </a:prstGeom>
          <a:noFill/>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baseline="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587">
              <a:spcBef>
                <a:spcPts val="825"/>
              </a:spcBef>
              <a:spcAft>
                <a:spcPts val="300"/>
              </a:spcAft>
              <a:buClr>
                <a:srgbClr val="000000"/>
              </a:buClr>
              <a:defRPr/>
            </a:pPr>
            <a:r>
              <a:rPr lang="en-US" kern="0" dirty="0">
                <a:solidFill>
                  <a:srgbClr val="0F62FE"/>
                </a:solidFill>
              </a:rPr>
              <a:t>3,000</a:t>
            </a:r>
          </a:p>
          <a:p>
            <a:pPr defTabSz="456587">
              <a:spcBef>
                <a:spcPts val="0"/>
              </a:spcBef>
              <a:buClr>
                <a:srgbClr val="000000"/>
              </a:buClr>
              <a:defRPr/>
            </a:pPr>
            <a:r>
              <a:rPr lang="en-US" sz="1000" kern="0" dirty="0">
                <a:solidFill>
                  <a:srgbClr val="000000"/>
                </a:solidFill>
              </a:rPr>
              <a:t>IBM Research staff </a:t>
            </a:r>
            <a:br>
              <a:rPr lang="en-US" sz="1000" kern="0" dirty="0">
                <a:solidFill>
                  <a:srgbClr val="000000"/>
                </a:solidFill>
              </a:rPr>
            </a:br>
            <a:r>
              <a:rPr lang="en-US" sz="1000" kern="0" dirty="0">
                <a:solidFill>
                  <a:srgbClr val="000000"/>
                </a:solidFill>
              </a:rPr>
              <a:t>in 19 locations across </a:t>
            </a:r>
            <a:br>
              <a:rPr lang="en-US" sz="1000" kern="0" dirty="0">
                <a:solidFill>
                  <a:srgbClr val="000000"/>
                </a:solidFill>
              </a:rPr>
            </a:br>
            <a:r>
              <a:rPr lang="en-US" sz="1000" kern="0" dirty="0">
                <a:solidFill>
                  <a:srgbClr val="000000"/>
                </a:solidFill>
              </a:rPr>
              <a:t>six continents </a:t>
            </a:r>
          </a:p>
        </p:txBody>
      </p:sp>
      <p:sp>
        <p:nvSpPr>
          <p:cNvPr id="22" name="Content Placeholder 6">
            <a:extLst>
              <a:ext uri="{FF2B5EF4-FFF2-40B4-BE49-F238E27FC236}">
                <a16:creationId xmlns:a16="http://schemas.microsoft.com/office/drawing/2014/main" id="{9DF97328-4DC7-1642-8B7A-39E3BA7A4B38}"/>
              </a:ext>
            </a:extLst>
          </p:cNvPr>
          <p:cNvSpPr txBox="1">
            <a:spLocks/>
          </p:cNvSpPr>
          <p:nvPr/>
        </p:nvSpPr>
        <p:spPr>
          <a:xfrm>
            <a:off x="7086273" y="2668995"/>
            <a:ext cx="1924698" cy="822853"/>
          </a:xfrm>
          <a:prstGeom prst="rect">
            <a:avLst/>
          </a:prstGeom>
          <a:noFill/>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baseline="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608786">
              <a:spcBef>
                <a:spcPts val="0"/>
              </a:spcBef>
              <a:spcAft>
                <a:spcPts val="300"/>
              </a:spcAft>
              <a:buClr>
                <a:srgbClr val="000000"/>
              </a:buClr>
              <a:defRPr/>
            </a:pPr>
            <a:r>
              <a:rPr lang="en-US" sz="2794" dirty="0">
                <a:solidFill>
                  <a:srgbClr val="0F62FE"/>
                </a:solidFill>
                <a:latin typeface="IBM Plex Sans Light"/>
                <a:sym typeface="IBM Plex Sans Light"/>
              </a:rPr>
              <a:t>8,682</a:t>
            </a:r>
            <a:endParaRPr lang="en-US" sz="1050" dirty="0">
              <a:solidFill>
                <a:srgbClr val="FFFFFF"/>
              </a:solidFill>
            </a:endParaRPr>
          </a:p>
          <a:p>
            <a:pPr defTabSz="608786" fontAlgn="auto">
              <a:spcBef>
                <a:spcPts val="0"/>
              </a:spcBef>
              <a:spcAft>
                <a:spcPts val="899"/>
              </a:spcAft>
              <a:buClrTx/>
              <a:buSzTx/>
              <a:defRPr/>
            </a:pPr>
            <a:r>
              <a:rPr lang="en-US" sz="994" dirty="0">
                <a:solidFill>
                  <a:srgbClr val="000000"/>
                </a:solidFill>
                <a:latin typeface="IBM Plex Sans Light"/>
                <a:sym typeface="IBM Plex Sans Light"/>
              </a:rPr>
              <a:t>U.S. Patents in 2021,</a:t>
            </a:r>
            <a:br>
              <a:rPr lang="en-US" sz="994" dirty="0">
                <a:solidFill>
                  <a:srgbClr val="FFFFFF"/>
                </a:solidFill>
              </a:rPr>
            </a:br>
            <a:r>
              <a:rPr lang="en-US" sz="994" dirty="0">
                <a:solidFill>
                  <a:srgbClr val="000000"/>
                </a:solidFill>
                <a:latin typeface="IBM Plex Sans Light"/>
                <a:sym typeface="IBM Plex Sans Light"/>
              </a:rPr>
              <a:t>marking the 29</a:t>
            </a:r>
            <a:r>
              <a:rPr lang="en-US" sz="994" baseline="30000" dirty="0">
                <a:solidFill>
                  <a:srgbClr val="000000"/>
                </a:solidFill>
                <a:latin typeface="IBM Plex Sans Light"/>
                <a:sym typeface="IBM Plex Sans Light"/>
              </a:rPr>
              <a:t>th</a:t>
            </a:r>
            <a:r>
              <a:rPr lang="en-US" sz="994" dirty="0">
                <a:solidFill>
                  <a:srgbClr val="000000"/>
                </a:solidFill>
                <a:latin typeface="IBM Plex Sans Light"/>
                <a:sym typeface="IBM Plex Sans Light"/>
              </a:rPr>
              <a:t> consecutive </a:t>
            </a:r>
            <a:br>
              <a:rPr lang="en-US" sz="994" dirty="0">
                <a:solidFill>
                  <a:srgbClr val="FFFFFF"/>
                </a:solidFill>
              </a:rPr>
            </a:br>
            <a:r>
              <a:rPr lang="en-US" sz="994" dirty="0">
                <a:solidFill>
                  <a:srgbClr val="000000"/>
                </a:solidFill>
                <a:latin typeface="IBM Plex Sans Light"/>
                <a:sym typeface="IBM Plex Sans Light"/>
              </a:rPr>
              <a:t>year of U.S. patent leadership</a:t>
            </a:r>
            <a:endParaRPr lang="en-US" sz="994" dirty="0">
              <a:solidFill>
                <a:srgbClr val="000000"/>
              </a:solidFill>
              <a:latin typeface="IBM Plex Sans Light"/>
            </a:endParaRPr>
          </a:p>
          <a:p>
            <a:pPr defTabSz="608786" fontAlgn="auto">
              <a:spcBef>
                <a:spcPts val="0"/>
              </a:spcBef>
              <a:spcAft>
                <a:spcPts val="899"/>
              </a:spcAft>
              <a:buClrTx/>
              <a:buSzTx/>
              <a:defRPr/>
            </a:pPr>
            <a:endParaRPr lang="en-US" sz="1000" dirty="0">
              <a:solidFill>
                <a:srgbClr val="FFFFFF"/>
              </a:solidFill>
              <a:sym typeface="IBM Plex Sans Light"/>
            </a:endParaRPr>
          </a:p>
        </p:txBody>
      </p:sp>
      <p:sp>
        <p:nvSpPr>
          <p:cNvPr id="23" name="Content Placeholder 5">
            <a:extLst>
              <a:ext uri="{FF2B5EF4-FFF2-40B4-BE49-F238E27FC236}">
                <a16:creationId xmlns:a16="http://schemas.microsoft.com/office/drawing/2014/main" id="{066AFA70-A428-FA41-8216-3EAC5EB445A8}"/>
              </a:ext>
            </a:extLst>
          </p:cNvPr>
          <p:cNvSpPr txBox="1">
            <a:spLocks/>
          </p:cNvSpPr>
          <p:nvPr/>
        </p:nvSpPr>
        <p:spPr>
          <a:xfrm>
            <a:off x="4804115" y="1709527"/>
            <a:ext cx="1845420" cy="688956"/>
          </a:xfrm>
          <a:prstGeom prst="rect">
            <a:avLst/>
          </a:prstGeom>
          <a:no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3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098"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098">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88">
              <a:spcBef>
                <a:spcPts val="0"/>
              </a:spcBef>
              <a:spcAft>
                <a:spcPts val="300"/>
              </a:spcAft>
            </a:pPr>
            <a:r>
              <a:rPr lang="en-US" sz="2800" kern="0" dirty="0">
                <a:solidFill>
                  <a:srgbClr val="0F62FE"/>
                </a:solidFill>
                <a:latin typeface="IBM Plex Sans Light" panose="020B0403050203000203" pitchFamily="34" charset="0"/>
              </a:rPr>
              <a:t>&gt;5,000</a:t>
            </a:r>
          </a:p>
          <a:p>
            <a:pPr defTabSz="914388">
              <a:spcBef>
                <a:spcPts val="0"/>
              </a:spcBef>
            </a:pPr>
            <a:r>
              <a:rPr lang="en-US" sz="1000" kern="0" dirty="0">
                <a:solidFill>
                  <a:srgbClr val="000000"/>
                </a:solidFill>
                <a:latin typeface="IBM Plex Sans Light" panose="020B0403050203000203" pitchFamily="34" charset="0"/>
              </a:rPr>
              <a:t>Automation clients</a:t>
            </a:r>
          </a:p>
          <a:p>
            <a:pPr defTabSz="914388">
              <a:spcBef>
                <a:spcPts val="0"/>
              </a:spcBef>
            </a:pPr>
            <a:endParaRPr lang="en-US" sz="1000" kern="0" dirty="0">
              <a:solidFill>
                <a:srgbClr val="FFFFFF"/>
              </a:solidFill>
              <a:latin typeface="IBM Plex Sans Light" panose="020B0403050203000203" pitchFamily="34" charset="0"/>
            </a:endParaRPr>
          </a:p>
        </p:txBody>
      </p:sp>
      <p:sp>
        <p:nvSpPr>
          <p:cNvPr id="27" name="Content Placeholder 5">
            <a:extLst>
              <a:ext uri="{FF2B5EF4-FFF2-40B4-BE49-F238E27FC236}">
                <a16:creationId xmlns:a16="http://schemas.microsoft.com/office/drawing/2014/main" id="{BAB0E15F-5746-6248-B3F8-408E51D13F6C}"/>
              </a:ext>
            </a:extLst>
          </p:cNvPr>
          <p:cNvSpPr txBox="1">
            <a:spLocks/>
          </p:cNvSpPr>
          <p:nvPr/>
        </p:nvSpPr>
        <p:spPr>
          <a:xfrm>
            <a:off x="4804114" y="2673453"/>
            <a:ext cx="2003976" cy="822853"/>
          </a:xfrm>
          <a:prstGeom prst="rect">
            <a:avLst/>
          </a:prstGeom>
          <a:noFill/>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200" b="0" i="0" baseline="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2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587">
              <a:spcBef>
                <a:spcPts val="825"/>
              </a:spcBef>
              <a:spcAft>
                <a:spcPts val="300"/>
              </a:spcAft>
              <a:buClr>
                <a:srgbClr val="000000"/>
              </a:buClr>
              <a:defRPr/>
            </a:pPr>
            <a:r>
              <a:rPr lang="en-US" kern="0" dirty="0">
                <a:solidFill>
                  <a:srgbClr val="0F62FE"/>
                </a:solidFill>
              </a:rPr>
              <a:t>3,800</a:t>
            </a:r>
          </a:p>
          <a:p>
            <a:pPr defTabSz="456587">
              <a:spcBef>
                <a:spcPts val="0"/>
              </a:spcBef>
              <a:buClr>
                <a:srgbClr val="000000"/>
              </a:buClr>
              <a:defRPr/>
            </a:pPr>
            <a:r>
              <a:rPr lang="en-US" sz="1000" kern="0" dirty="0">
                <a:solidFill>
                  <a:srgbClr val="000000"/>
                </a:solidFill>
              </a:rPr>
              <a:t>Bots, runtime scripts </a:t>
            </a:r>
            <a:br>
              <a:rPr lang="en-US" sz="1000" kern="0" dirty="0">
                <a:solidFill>
                  <a:srgbClr val="000000"/>
                </a:solidFill>
              </a:rPr>
            </a:br>
            <a:r>
              <a:rPr lang="en-US" sz="1000" kern="0" dirty="0">
                <a:solidFill>
                  <a:srgbClr val="000000"/>
                </a:solidFill>
              </a:rPr>
              <a:t>and automata deployed</a:t>
            </a:r>
          </a:p>
          <a:p>
            <a:pPr defTabSz="456587">
              <a:spcBef>
                <a:spcPts val="0"/>
              </a:spcBef>
              <a:buClr>
                <a:srgbClr val="000000"/>
              </a:buClr>
              <a:defRPr/>
            </a:pPr>
            <a:endParaRPr lang="en-US" sz="1000" kern="0" dirty="0">
              <a:solidFill>
                <a:srgbClr val="FFFFFF"/>
              </a:solidFill>
            </a:endParaRPr>
          </a:p>
        </p:txBody>
      </p:sp>
      <p:grpSp>
        <p:nvGrpSpPr>
          <p:cNvPr id="29" name="Group 28">
            <a:extLst>
              <a:ext uri="{FF2B5EF4-FFF2-40B4-BE49-F238E27FC236}">
                <a16:creationId xmlns:a16="http://schemas.microsoft.com/office/drawing/2014/main" id="{817CD321-2AF0-2645-B21C-27A1AD40A703}"/>
              </a:ext>
            </a:extLst>
          </p:cNvPr>
          <p:cNvGrpSpPr/>
          <p:nvPr/>
        </p:nvGrpSpPr>
        <p:grpSpPr>
          <a:xfrm>
            <a:off x="4572000" y="241015"/>
            <a:ext cx="2282070" cy="3618788"/>
            <a:chOff x="9144000" y="458105"/>
            <a:chExt cx="4568960" cy="9400755"/>
          </a:xfrm>
        </p:grpSpPr>
        <p:cxnSp>
          <p:nvCxnSpPr>
            <p:cNvPr id="30" name="Straight Connector 29">
              <a:extLst>
                <a:ext uri="{FF2B5EF4-FFF2-40B4-BE49-F238E27FC236}">
                  <a16:creationId xmlns:a16="http://schemas.microsoft.com/office/drawing/2014/main" id="{962AA1D4-66FF-1349-822C-3827F5B4F6C9}"/>
                </a:ext>
              </a:extLst>
            </p:cNvPr>
            <p:cNvCxnSpPr>
              <a:cxnSpLocks/>
            </p:cNvCxnSpPr>
            <p:nvPr/>
          </p:nvCxnSpPr>
          <p:spPr bwMode="auto">
            <a:xfrm>
              <a:off x="13712960" y="458105"/>
              <a:ext cx="0" cy="9400755"/>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DDADE03-8CF8-2F45-86C9-17D43847CD9F}"/>
                </a:ext>
              </a:extLst>
            </p:cNvPr>
            <p:cNvCxnSpPr>
              <a:cxnSpLocks/>
            </p:cNvCxnSpPr>
            <p:nvPr/>
          </p:nvCxnSpPr>
          <p:spPr bwMode="auto">
            <a:xfrm>
              <a:off x="9144000" y="458105"/>
              <a:ext cx="0" cy="9400755"/>
            </a:xfrm>
            <a:prstGeom prst="line">
              <a:avLst/>
            </a:prstGeom>
            <a:ln w="1270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2181484E-61C6-6FCD-4D04-EA66D63E815E}"/>
              </a:ext>
            </a:extLst>
          </p:cNvPr>
          <p:cNvSpPr txBox="1">
            <a:spLocks/>
          </p:cNvSpPr>
          <p:nvPr/>
        </p:nvSpPr>
        <p:spPr>
          <a:xfrm>
            <a:off x="135040" y="4881778"/>
            <a:ext cx="1675667" cy="161285"/>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l" defTabSz="514629"/>
            <a:r>
              <a:rPr lang="en-US" sz="525" dirty="0">
                <a:solidFill>
                  <a:srgbClr val="000000"/>
                </a:solidFill>
              </a:rPr>
              <a:t>IBM Business Automation / © 2023 IBM Corporation</a:t>
            </a:r>
          </a:p>
        </p:txBody>
      </p:sp>
      <p:sp>
        <p:nvSpPr>
          <p:cNvPr id="4" name="Slide Number Placeholder 2">
            <a:extLst>
              <a:ext uri="{FF2B5EF4-FFF2-40B4-BE49-F238E27FC236}">
                <a16:creationId xmlns:a16="http://schemas.microsoft.com/office/drawing/2014/main" id="{A4E74536-694B-C6B1-7C7D-65DE427417F2}"/>
              </a:ext>
            </a:extLst>
          </p:cNvPr>
          <p:cNvSpPr txBox="1">
            <a:spLocks/>
          </p:cNvSpPr>
          <p:nvPr/>
        </p:nvSpPr>
        <p:spPr>
          <a:xfrm>
            <a:off x="8826948" y="4851768"/>
            <a:ext cx="182014" cy="161285"/>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686000"/>
            <a:fld id="{86CB4B4D-7CA3-9044-876B-883B54F8677D}" type="slidenum">
              <a:rPr lang="en-US" sz="600" dirty="0">
                <a:solidFill>
                  <a:srgbClr val="000000"/>
                </a:solidFill>
                <a:latin typeface="IBM Plex Sans Light"/>
              </a:rPr>
              <a:pPr defTabSz="686000"/>
              <a:t>17</a:t>
            </a:fld>
            <a:endParaRPr lang="en-US" sz="600" dirty="0">
              <a:solidFill>
                <a:srgbClr val="000000"/>
              </a:solidFill>
              <a:latin typeface="IBM Plex Sans Light"/>
            </a:endParaRPr>
          </a:p>
        </p:txBody>
      </p:sp>
    </p:spTree>
    <p:extLst>
      <p:ext uri="{BB962C8B-B14F-4D97-AF65-F5344CB8AC3E}">
        <p14:creationId xmlns:p14="http://schemas.microsoft.com/office/powerpoint/2010/main" val="19184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01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DA5F-E4B4-61D1-7DB1-B594BE124FF9}"/>
              </a:ext>
            </a:extLst>
          </p:cNvPr>
          <p:cNvSpPr>
            <a:spLocks noGrp="1"/>
          </p:cNvSpPr>
          <p:nvPr>
            <p:ph type="title"/>
          </p:nvPr>
        </p:nvSpPr>
        <p:spPr/>
        <p:txBody>
          <a:bodyPr/>
          <a:lstStyle/>
          <a:p>
            <a:r>
              <a:rPr lang="en-US" dirty="0">
                <a:solidFill>
                  <a:schemeClr val="accent2"/>
                </a:solidFill>
              </a:rPr>
              <a:t>Please note</a:t>
            </a:r>
          </a:p>
        </p:txBody>
      </p:sp>
      <p:sp>
        <p:nvSpPr>
          <p:cNvPr id="6" name="Slide Number Placeholder 5"/>
          <p:cNvSpPr>
            <a:spLocks noGrp="1"/>
          </p:cNvSpPr>
          <p:nvPr>
            <p:ph type="sldNum" sz="quarter" idx="11"/>
          </p:nvPr>
        </p:nvSpPr>
        <p:spPr/>
        <p:txBody>
          <a:bodyPr/>
          <a:lstStyle>
            <a:defPPr>
              <a:defRPr lang="en-US"/>
            </a:defPPr>
            <a:lvl1pPr marL="0" algn="r" defTabSz="514487" rtl="0" eaLnBrk="1" latinLnBrk="0" hangingPunct="1">
              <a:defRPr sz="450" kern="1200" baseline="0">
                <a:solidFill>
                  <a:schemeClr val="bg2"/>
                </a:solidFill>
                <a:latin typeface="+mn-lt"/>
                <a:ea typeface="Arial" charset="0"/>
                <a:cs typeface="Arial" charset="0"/>
              </a:defRPr>
            </a:lvl1pPr>
            <a:lvl2pPr marL="257243" algn="l" defTabSz="514487" rtl="0" eaLnBrk="1" latinLnBrk="0" hangingPunct="1">
              <a:defRPr sz="1013" kern="1200">
                <a:solidFill>
                  <a:schemeClr val="tx1"/>
                </a:solidFill>
                <a:latin typeface="+mn-lt"/>
                <a:ea typeface="+mn-ea"/>
                <a:cs typeface="+mn-cs"/>
              </a:defRPr>
            </a:lvl2pPr>
            <a:lvl3pPr marL="514487" algn="l" defTabSz="514487" rtl="0" eaLnBrk="1" latinLnBrk="0" hangingPunct="1">
              <a:defRPr sz="1013" kern="1200">
                <a:solidFill>
                  <a:schemeClr val="tx1"/>
                </a:solidFill>
                <a:latin typeface="+mn-lt"/>
                <a:ea typeface="+mn-ea"/>
                <a:cs typeface="+mn-cs"/>
              </a:defRPr>
            </a:lvl3pPr>
            <a:lvl4pPr marL="771731" algn="l" defTabSz="514487" rtl="0" eaLnBrk="1" latinLnBrk="0" hangingPunct="1">
              <a:defRPr sz="1013" kern="1200">
                <a:solidFill>
                  <a:schemeClr val="tx1"/>
                </a:solidFill>
                <a:latin typeface="+mn-lt"/>
                <a:ea typeface="+mn-ea"/>
                <a:cs typeface="+mn-cs"/>
              </a:defRPr>
            </a:lvl4pPr>
            <a:lvl5pPr marL="1028975" algn="l" defTabSz="514487" rtl="0" eaLnBrk="1" latinLnBrk="0" hangingPunct="1">
              <a:defRPr sz="1013" kern="1200">
                <a:solidFill>
                  <a:schemeClr val="tx1"/>
                </a:solidFill>
                <a:latin typeface="+mn-lt"/>
                <a:ea typeface="+mn-ea"/>
                <a:cs typeface="+mn-cs"/>
              </a:defRPr>
            </a:lvl5pPr>
            <a:lvl6pPr marL="1286218" algn="l" defTabSz="514487" rtl="0" eaLnBrk="1" latinLnBrk="0" hangingPunct="1">
              <a:defRPr sz="1013" kern="1200">
                <a:solidFill>
                  <a:schemeClr val="tx1"/>
                </a:solidFill>
                <a:latin typeface="+mn-lt"/>
                <a:ea typeface="+mn-ea"/>
                <a:cs typeface="+mn-cs"/>
              </a:defRPr>
            </a:lvl6pPr>
            <a:lvl7pPr marL="1543462" algn="l" defTabSz="514487" rtl="0" eaLnBrk="1" latinLnBrk="0" hangingPunct="1">
              <a:defRPr sz="1013" kern="1200">
                <a:solidFill>
                  <a:schemeClr val="tx1"/>
                </a:solidFill>
                <a:latin typeface="+mn-lt"/>
                <a:ea typeface="+mn-ea"/>
                <a:cs typeface="+mn-cs"/>
              </a:defRPr>
            </a:lvl7pPr>
            <a:lvl8pPr marL="1800705" algn="l" defTabSz="514487" rtl="0" eaLnBrk="1" latinLnBrk="0" hangingPunct="1">
              <a:defRPr sz="1013" kern="1200">
                <a:solidFill>
                  <a:schemeClr val="tx1"/>
                </a:solidFill>
                <a:latin typeface="+mn-lt"/>
                <a:ea typeface="+mn-ea"/>
                <a:cs typeface="+mn-cs"/>
              </a:defRPr>
            </a:lvl8pPr>
            <a:lvl9pPr marL="2057949" algn="l" defTabSz="514487" rtl="0" eaLnBrk="1" latinLnBrk="0" hangingPunct="1">
              <a:defRPr sz="1013" kern="1200">
                <a:solidFill>
                  <a:schemeClr val="tx1"/>
                </a:solidFill>
                <a:latin typeface="+mn-lt"/>
                <a:ea typeface="+mn-ea"/>
                <a:cs typeface="+mn-cs"/>
              </a:defRPr>
            </a:lvl9pPr>
          </a:lstStyle>
          <a:p>
            <a:pPr marL="0" marR="0" lvl="0" indent="0" algn="r" defTabSz="51448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450" b="0" i="0" u="none" strike="noStrike" kern="1200" cap="none" spc="0" normalizeH="0" baseline="0" noProof="0" smtClean="0">
                <a:ln>
                  <a:noFill/>
                </a:ln>
                <a:solidFill>
                  <a:srgbClr val="E5F6FF"/>
                </a:solidFill>
                <a:effectLst/>
                <a:uLnTx/>
                <a:uFillTx/>
                <a:latin typeface="IBM Plex Sans Light"/>
                <a:cs typeface="Arial" charset="0"/>
              </a:rPr>
              <a:pPr marL="0" marR="0" lvl="0" indent="0" algn="r" defTabSz="514487" rtl="0" eaLnBrk="1" fontAlgn="auto" latinLnBrk="0" hangingPunct="1">
                <a:lnSpc>
                  <a:spcPct val="100000"/>
                </a:lnSpc>
                <a:spcBef>
                  <a:spcPts val="0"/>
                </a:spcBef>
                <a:spcAft>
                  <a:spcPts val="0"/>
                </a:spcAft>
                <a:buClrTx/>
                <a:buSzTx/>
                <a:buFontTx/>
                <a:buNone/>
                <a:tabLst/>
                <a:defRPr/>
              </a:pPr>
              <a:t>2</a:t>
            </a:fld>
            <a:endParaRPr kumimoji="0" lang="en-US" sz="450" b="0" i="0" u="none" strike="noStrike" kern="1200" cap="none" spc="0" normalizeH="0" baseline="0" noProof="0" dirty="0">
              <a:ln>
                <a:noFill/>
              </a:ln>
              <a:solidFill>
                <a:srgbClr val="E5F6FF"/>
              </a:solidFill>
              <a:effectLst/>
              <a:uLnTx/>
              <a:uFillTx/>
              <a:latin typeface="IBM Plex Sans Light"/>
              <a:cs typeface="Arial" charset="0"/>
            </a:endParaRPr>
          </a:p>
        </p:txBody>
      </p:sp>
      <p:sp>
        <p:nvSpPr>
          <p:cNvPr id="18" name="Content Placeholder 2"/>
          <p:cNvSpPr>
            <a:spLocks noGrp="1"/>
          </p:cNvSpPr>
          <p:nvPr>
            <p:ph sz="half" idx="4294967295"/>
          </p:nvPr>
        </p:nvSpPr>
        <p:spPr>
          <a:xfrm>
            <a:off x="2959100" y="204788"/>
            <a:ext cx="6184900" cy="3556000"/>
          </a:xfrm>
        </p:spPr>
        <p:txBody>
          <a:bodyPr vert="horz" lIns="0" tIns="0" rIns="0" bIns="0" rtlCol="0">
            <a:noAutofit/>
          </a:bodyPr>
          <a:lstStyle/>
          <a:p>
            <a:pPr>
              <a:spcBef>
                <a:spcPts val="900"/>
              </a:spcBef>
            </a:pPr>
            <a:r>
              <a:rPr lang="en-US" sz="1000" dirty="0">
                <a:solidFill>
                  <a:schemeClr val="tx1">
                    <a:lumMod val="95000"/>
                    <a:lumOff val="5000"/>
                  </a:schemeClr>
                </a:solidFill>
              </a:rPr>
              <a:t>IBM’s statements regarding its plans, directions, and intent are subject to change or withdrawal without notice and at IBM’s sole discretion. </a:t>
            </a:r>
          </a:p>
          <a:p>
            <a:pPr>
              <a:spcBef>
                <a:spcPts val="900"/>
              </a:spcBef>
            </a:pPr>
            <a:r>
              <a:rPr lang="en-US" sz="1000" dirty="0">
                <a:solidFill>
                  <a:schemeClr val="tx1">
                    <a:lumMod val="95000"/>
                    <a:lumOff val="5000"/>
                  </a:schemeClr>
                </a:solidFill>
              </a:rPr>
              <a:t>Information regarding potential future products is intended to outline our general product direction and it should not be relied on in making a purchasing decision.</a:t>
            </a:r>
          </a:p>
          <a:p>
            <a:pPr>
              <a:spcBef>
                <a:spcPts val="900"/>
              </a:spcBef>
            </a:pPr>
            <a:r>
              <a:rPr lang="en-US" sz="1000" dirty="0">
                <a:solidFill>
                  <a:schemeClr val="tx1">
                    <a:lumMod val="95000"/>
                    <a:lumOff val="5000"/>
                  </a:schemeClr>
                </a:solidFill>
              </a:rPr>
              <a:t>The information mentioned regarding potential future products is not a commitment, promise, or legal obligation to deliver any material, code or functionality. Information about potential future products may not be incorporated into any contract.</a:t>
            </a:r>
          </a:p>
          <a:p>
            <a:pPr>
              <a:spcBef>
                <a:spcPts val="900"/>
              </a:spcBef>
            </a:pPr>
            <a:r>
              <a:rPr lang="en-US" sz="1000" dirty="0">
                <a:solidFill>
                  <a:schemeClr val="tx1">
                    <a:lumMod val="95000"/>
                    <a:lumOff val="5000"/>
                  </a:schemeClr>
                </a:solidFill>
              </a:rPr>
              <a:t>The development, release, and timing of any future features or functionality described for our products remains at our sole discretion.</a:t>
            </a:r>
          </a:p>
          <a:p>
            <a:pPr>
              <a:spcBef>
                <a:spcPts val="900"/>
              </a:spcBef>
            </a:pPr>
            <a:r>
              <a:rPr lang="en-US" sz="1000" dirty="0">
                <a:solidFill>
                  <a:schemeClr val="tx1">
                    <a:lumMod val="95000"/>
                    <a:lumOff val="5000"/>
                  </a:schemeClr>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7" name="Title 1"/>
          <p:cNvSpPr txBox="1">
            <a:spLocks/>
          </p:cNvSpPr>
          <p:nvPr/>
        </p:nvSpPr>
        <p:spPr>
          <a:xfrm>
            <a:off x="228600" y="201168"/>
            <a:ext cx="2320836" cy="477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F62FE"/>
              </a:solidFill>
              <a:effectLst/>
              <a:uLnTx/>
              <a:uFillTx/>
              <a:latin typeface="IBM Plex Sans Light" panose="020B0403050203000203" pitchFamily="34" charset="0"/>
              <a:cs typeface="Arial" charset="0"/>
            </a:endParaRPr>
          </a:p>
        </p:txBody>
      </p:sp>
      <p:sp>
        <p:nvSpPr>
          <p:cNvPr id="5" name="Footer Placeholder">
            <a:extLst>
              <a:ext uri="{FF2B5EF4-FFF2-40B4-BE49-F238E27FC236}">
                <a16:creationId xmlns:a16="http://schemas.microsoft.com/office/drawing/2014/main" id="{F179201D-65A3-4442-975C-B79EC610AC76}"/>
              </a:ext>
            </a:extLst>
          </p:cNvPr>
          <p:cNvSpPr txBox="1">
            <a:spLocks/>
          </p:cNvSpPr>
          <p:nvPr/>
        </p:nvSpPr>
        <p:spPr>
          <a:xfrm>
            <a:off x="210313" y="4817317"/>
            <a:ext cx="3086051" cy="125015"/>
          </a:xfr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 name="Footer Placeholder 2">
            <a:extLst>
              <a:ext uri="{FF2B5EF4-FFF2-40B4-BE49-F238E27FC236}">
                <a16:creationId xmlns:a16="http://schemas.microsoft.com/office/drawing/2014/main" id="{5106D5AB-662E-BB2B-32C8-E79C7F898CB4}"/>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8" name="Slide Number Placeholder 3">
            <a:extLst>
              <a:ext uri="{FF2B5EF4-FFF2-40B4-BE49-F238E27FC236}">
                <a16:creationId xmlns:a16="http://schemas.microsoft.com/office/drawing/2014/main" id="{3FC61EE2-FFCD-A0E3-4DDC-69FC7B1123BC}"/>
              </a:ext>
            </a:extLst>
          </p:cNvPr>
          <p:cNvSpPr txBox="1">
            <a:spLocks/>
          </p:cNvSpPr>
          <p:nvPr/>
        </p:nvSpPr>
        <p:spPr>
          <a:xfrm>
            <a:off x="7180809" y="4887401"/>
            <a:ext cx="1828732" cy="166687"/>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4016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4590281" cy="804672"/>
          </a:xfrm>
        </p:spPr>
        <p:txBody>
          <a:bodyPr/>
          <a:lstStyle/>
          <a:p>
            <a:r>
              <a:rPr lang="en-US" sz="2000" dirty="0">
                <a:latin typeface="IBM Plex Sans Light"/>
              </a:rPr>
              <a:t>IT Operations</a:t>
            </a:r>
            <a:r>
              <a:rPr lang="en-US" sz="2000" dirty="0">
                <a:solidFill>
                  <a:srgbClr val="000000"/>
                </a:solidFill>
                <a:latin typeface="IBM Plex Sans Light"/>
              </a:rPr>
              <a:t> are the </a:t>
            </a:r>
            <a:r>
              <a:rPr lang="en-US" sz="2000" dirty="0">
                <a:solidFill>
                  <a:schemeClr val="accent2"/>
                </a:solidFill>
                <a:latin typeface="IBM Plex Sans Light"/>
              </a:rPr>
              <a:t>backbone </a:t>
            </a:r>
            <a:r>
              <a:rPr lang="en-US" sz="2000" dirty="0">
                <a:solidFill>
                  <a:srgbClr val="000000"/>
                </a:solidFill>
                <a:latin typeface="IBM Plex Sans Light"/>
              </a:rPr>
              <a:t>of your business operations</a:t>
            </a:r>
            <a:endParaRPr lang="en-US" sz="2000" dirty="0">
              <a:solidFill>
                <a:schemeClr val="accent2"/>
              </a:solidFill>
            </a:endParaRPr>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8" name="Title 1">
            <a:extLst>
              <a:ext uri="{FF2B5EF4-FFF2-40B4-BE49-F238E27FC236}">
                <a16:creationId xmlns:a16="http://schemas.microsoft.com/office/drawing/2014/main" id="{210B69EE-1BA4-D550-6C79-F8923952C4C8}"/>
              </a:ext>
            </a:extLst>
          </p:cNvPr>
          <p:cNvSpPr txBox="1">
            <a:spLocks/>
          </p:cNvSpPr>
          <p:nvPr/>
        </p:nvSpPr>
        <p:spPr>
          <a:xfrm>
            <a:off x="621250" y="1202173"/>
            <a:ext cx="3657462" cy="42946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rPr>
              <a:t>To enable successful business outcomes and customer experiences in a </a:t>
            </a:r>
            <a:r>
              <a:rPr kumimoji="0" lang="en-US" sz="1800" b="0" i="0" u="none" strike="noStrike" kern="0" cap="none" spc="0" normalizeH="0" baseline="0" noProof="0" dirty="0">
                <a:ln>
                  <a:noFill/>
                </a:ln>
                <a:solidFill>
                  <a:srgbClr val="0F62FE"/>
                </a:solidFill>
                <a:effectLst/>
                <a:uLnTx/>
                <a:uFillTx/>
                <a:latin typeface="IBM Plex Sans Light" panose="020B0403050203000203" pitchFamily="34" charset="0"/>
              </a:rPr>
              <a:t>digital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rPr>
              <a:t>world</a:t>
            </a:r>
            <a:b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rPr>
            </a:br>
            <a:b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rPr>
            </a:br>
            <a:r>
              <a:rPr kumimoji="0" lang="en-US" sz="1800" b="0" i="0" u="none" strike="noStrike" kern="0" cap="none" spc="0" normalizeH="0" baseline="0" noProof="0" dirty="0">
                <a:ln>
                  <a:noFill/>
                </a:ln>
                <a:solidFill>
                  <a:srgbClr val="0F62FE"/>
                </a:solidFill>
                <a:effectLst/>
                <a:uLnTx/>
                <a:uFillTx/>
                <a:latin typeface="IBM Plex Sans Light" panose="020B0403050203000203" pitchFamily="34" charset="0"/>
              </a:rPr>
              <a:t>IT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rPr>
              <a:t>must be…</a:t>
            </a:r>
            <a:endParaRPr kumimoji="0" lang="en-US" sz="1800" b="0" i="0" u="none" strike="noStrike" kern="0" cap="none" spc="0" normalizeH="0" baseline="0" noProof="0" dirty="0">
              <a:ln>
                <a:noFill/>
              </a:ln>
              <a:solidFill>
                <a:srgbClr val="000000">
                  <a:lumMod val="95000"/>
                  <a:lumOff val="5000"/>
                </a:srgbClr>
              </a:solidFill>
              <a:effectLst/>
              <a:uLnTx/>
              <a:uFillTx/>
              <a:latin typeface="IBM Plex Sans Light" panose="020B0403050203000203" pitchFamily="34" charset="0"/>
            </a:endParaRPr>
          </a:p>
        </p:txBody>
      </p:sp>
      <p:sp>
        <p:nvSpPr>
          <p:cNvPr id="9" name="Text Placeholder 2">
            <a:extLst>
              <a:ext uri="{FF2B5EF4-FFF2-40B4-BE49-F238E27FC236}">
                <a16:creationId xmlns:a16="http://schemas.microsoft.com/office/drawing/2014/main" id="{FC7578A6-6428-055E-B08F-3BF8EA9078E7}"/>
              </a:ext>
            </a:extLst>
          </p:cNvPr>
          <p:cNvSpPr>
            <a:spLocks noGrp="1"/>
          </p:cNvSpPr>
          <p:nvPr>
            <p:ph type="body" sz="quarter" idx="12"/>
          </p:nvPr>
        </p:nvSpPr>
        <p:spPr>
          <a:xfrm>
            <a:off x="5376467" y="1158479"/>
            <a:ext cx="3657462" cy="3835230"/>
          </a:xfrm>
        </p:spPr>
        <p:txBody>
          <a:bodyPr/>
          <a:lstStyle/>
          <a:p>
            <a:pPr>
              <a:spcBef>
                <a:spcPts val="0"/>
              </a:spcBef>
            </a:pPr>
            <a:r>
              <a:rPr lang="en-US" sz="1800" dirty="0"/>
              <a:t>Highly available and responsive</a:t>
            </a:r>
            <a:br>
              <a:rPr lang="en-US" sz="2000" dirty="0"/>
            </a:br>
            <a:r>
              <a:rPr lang="en-US" dirty="0"/>
              <a:t>Applications, networks, and infrastructure</a:t>
            </a:r>
          </a:p>
          <a:p>
            <a:pPr>
              <a:spcBef>
                <a:spcPts val="0"/>
              </a:spcBef>
            </a:pPr>
            <a:endParaRPr lang="en-US" sz="2000" dirty="0"/>
          </a:p>
          <a:p>
            <a:pPr>
              <a:spcBef>
                <a:spcPts val="0"/>
              </a:spcBef>
            </a:pPr>
            <a:endParaRPr lang="en-US" sz="2000" dirty="0"/>
          </a:p>
          <a:p>
            <a:pPr>
              <a:spcBef>
                <a:spcPts val="0"/>
              </a:spcBef>
            </a:pPr>
            <a:r>
              <a:rPr lang="en-US" sz="1800" dirty="0"/>
              <a:t>Agile and scalable</a:t>
            </a:r>
          </a:p>
          <a:p>
            <a:pPr>
              <a:spcBef>
                <a:spcPts val="0"/>
              </a:spcBef>
            </a:pPr>
            <a:r>
              <a:rPr lang="en-US" dirty="0"/>
              <a:t>Resilient operations aligned with business speed and pace </a:t>
            </a:r>
          </a:p>
          <a:p>
            <a:pPr>
              <a:spcBef>
                <a:spcPts val="0"/>
              </a:spcBef>
            </a:pPr>
            <a:endParaRPr lang="en-US" sz="2000" dirty="0"/>
          </a:p>
          <a:p>
            <a:pPr>
              <a:spcBef>
                <a:spcPts val="0"/>
              </a:spcBef>
            </a:pPr>
            <a:endParaRPr lang="en-US" sz="2000" dirty="0"/>
          </a:p>
          <a:p>
            <a:pPr>
              <a:spcBef>
                <a:spcPts val="0"/>
              </a:spcBef>
            </a:pPr>
            <a:r>
              <a:rPr lang="en-US" sz="1800" dirty="0"/>
              <a:t>Cost effective and sustainable</a:t>
            </a:r>
          </a:p>
          <a:p>
            <a:pPr>
              <a:spcBef>
                <a:spcPts val="0"/>
              </a:spcBef>
            </a:pPr>
            <a:r>
              <a:rPr lang="en-US" dirty="0"/>
              <a:t>Optimized to avoid the financial and environmental costs of overprovisioning</a:t>
            </a:r>
          </a:p>
          <a:p>
            <a:endParaRPr lang="en-US" sz="2000" dirty="0"/>
          </a:p>
          <a:p>
            <a:pPr>
              <a:spcBef>
                <a:spcPts val="0"/>
              </a:spcBef>
            </a:pPr>
            <a:endParaRPr lang="en-US" dirty="0"/>
          </a:p>
          <a:p>
            <a:endParaRPr lang="en-US" sz="2000" dirty="0"/>
          </a:p>
        </p:txBody>
      </p:sp>
      <p:pic>
        <p:nvPicPr>
          <p:cNvPr id="10" name="Graphic 9">
            <a:extLst>
              <a:ext uri="{FF2B5EF4-FFF2-40B4-BE49-F238E27FC236}">
                <a16:creationId xmlns:a16="http://schemas.microsoft.com/office/drawing/2014/main" id="{4A31168C-29A9-54AC-EEAD-27F4FE460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077" y="1171213"/>
            <a:ext cx="580721" cy="630341"/>
          </a:xfrm>
          <a:prstGeom prst="rect">
            <a:avLst/>
          </a:prstGeom>
        </p:spPr>
      </p:pic>
      <p:pic>
        <p:nvPicPr>
          <p:cNvPr id="11" name="Image" descr="Image">
            <a:extLst>
              <a:ext uri="{FF2B5EF4-FFF2-40B4-BE49-F238E27FC236}">
                <a16:creationId xmlns:a16="http://schemas.microsoft.com/office/drawing/2014/main" id="{10557DC4-08C1-44DB-61CE-65CB8FEA026F}"/>
              </a:ext>
            </a:extLst>
          </p:cNvPr>
          <p:cNvPicPr>
            <a:picLocks noChangeAspect="1"/>
          </p:cNvPicPr>
          <p:nvPr/>
        </p:nvPicPr>
        <p:blipFill>
          <a:blip r:embed="rId5"/>
          <a:stretch>
            <a:fillRect/>
          </a:stretch>
        </p:blipFill>
        <p:spPr>
          <a:xfrm>
            <a:off x="4840270" y="2339364"/>
            <a:ext cx="377035" cy="377035"/>
          </a:xfrm>
          <a:prstGeom prst="rect">
            <a:avLst/>
          </a:prstGeom>
          <a:ln w="12700">
            <a:miter lim="400000"/>
          </a:ln>
        </p:spPr>
      </p:pic>
      <p:pic>
        <p:nvPicPr>
          <p:cNvPr id="12" name="Graphic 11" descr="Renewable Energy outline">
            <a:extLst>
              <a:ext uri="{FF2B5EF4-FFF2-40B4-BE49-F238E27FC236}">
                <a16:creationId xmlns:a16="http://schemas.microsoft.com/office/drawing/2014/main" id="{F5E933C4-4CC4-D346-ECD3-F25F80D444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5507" y="3606693"/>
            <a:ext cx="517997" cy="517997"/>
          </a:xfrm>
          <a:prstGeom prst="rect">
            <a:avLst/>
          </a:prstGeom>
        </p:spPr>
      </p:pic>
      <p:sp>
        <p:nvSpPr>
          <p:cNvPr id="5" name="Footer Placeholder 2">
            <a:extLst>
              <a:ext uri="{FF2B5EF4-FFF2-40B4-BE49-F238E27FC236}">
                <a16:creationId xmlns:a16="http://schemas.microsoft.com/office/drawing/2014/main" id="{BA03119C-0E47-538C-E045-A6984A7B8DA1}"/>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Tree>
    <p:extLst>
      <p:ext uri="{BB962C8B-B14F-4D97-AF65-F5344CB8AC3E}">
        <p14:creationId xmlns:p14="http://schemas.microsoft.com/office/powerpoint/2010/main" val="22020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AD85-B0E8-F090-4706-362D806378B7}"/>
              </a:ext>
            </a:extLst>
          </p:cNvPr>
          <p:cNvSpPr txBox="1">
            <a:spLocks/>
          </p:cNvSpPr>
          <p:nvPr/>
        </p:nvSpPr>
        <p:spPr>
          <a:xfrm>
            <a:off x="210311" y="201168"/>
            <a:ext cx="4522413" cy="804672"/>
          </a:xfrm>
          <a:prstGeom prst="rect">
            <a:avLst/>
          </a:prstGeom>
        </p:spPr>
        <p:txBody>
          <a:bodyPr vert="horz" lIns="0" tIns="0" rIns="0" bIns="0" rtlCol="0" anchor="t">
            <a:norm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rPr>
              <a:t>Deployment options present an opportunity, but </a:t>
            </a:r>
            <a:r>
              <a:rPr kumimoji="0" lang="en-US" sz="2400" b="0" i="0" u="none" strike="noStrike" kern="1200" cap="none" spc="0" normalizeH="0" baseline="0" noProof="0" dirty="0">
                <a:ln>
                  <a:noFill/>
                </a:ln>
                <a:solidFill>
                  <a:srgbClr val="0F62FE"/>
                </a:solidFill>
                <a:effectLst/>
                <a:uLnTx/>
                <a:uFillTx/>
                <a:latin typeface="IBM Plex Sans Light" panose="020B0403050203000203" pitchFamily="34" charset="0"/>
              </a:rPr>
              <a:t>add complexity</a:t>
            </a:r>
            <a:endParaRPr kumimoji="0" lang="en-US" sz="24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Text Placeholder 2">
            <a:extLst>
              <a:ext uri="{FF2B5EF4-FFF2-40B4-BE49-F238E27FC236}">
                <a16:creationId xmlns:a16="http://schemas.microsoft.com/office/drawing/2014/main" id="{5310D7FB-BC01-A4F9-0D5F-D5C9ACC74EBD}"/>
              </a:ext>
            </a:extLst>
          </p:cNvPr>
          <p:cNvSpPr txBox="1">
            <a:spLocks/>
          </p:cNvSpPr>
          <p:nvPr/>
        </p:nvSpPr>
        <p:spPr>
          <a:xfrm>
            <a:off x="5129555" y="1094313"/>
            <a:ext cx="3694998" cy="3981915"/>
          </a:xfrm>
          <a:prstGeom prst="rect">
            <a:avLst/>
          </a:prstGeom>
        </p:spPr>
        <p:txBody>
          <a:bodyPr vert="horz" lIns="0" tIns="0" rIns="0" bIns="0" rtlCol="0" anchor="t">
            <a:norm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914400" rtl="0" eaLnBrk="1" fontAlgn="base" latinLnBrk="0" hangingPunct="1">
              <a:lnSpc>
                <a:spcPct val="100000"/>
              </a:lnSpc>
              <a:spcBef>
                <a:spcPts val="1700"/>
              </a:spcBef>
              <a:spcAft>
                <a:spcPct val="0"/>
              </a:spcAft>
              <a:buClr>
                <a:srgbClr val="001141"/>
              </a:buClr>
              <a:buSzPct val="90000"/>
              <a:buFont typeface="IBM Plex Sans Light" pitchFamily="2" charset="2"/>
              <a:buNone/>
              <a:tabLst/>
              <a:defRPr/>
            </a:pPr>
            <a:br>
              <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rPr>
            </a:br>
            <a:endPar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endParaRPr>
          </a:p>
        </p:txBody>
      </p:sp>
      <p:sp>
        <p:nvSpPr>
          <p:cNvPr id="6" name="Slide Number Placeholder 5">
            <a:extLst>
              <a:ext uri="{FF2B5EF4-FFF2-40B4-BE49-F238E27FC236}">
                <a16:creationId xmlns:a16="http://schemas.microsoft.com/office/drawing/2014/main" id="{D37CE84D-E4F7-5C43-83E8-FFA61BB4691A}"/>
              </a:ext>
            </a:extLst>
          </p:cNvPr>
          <p:cNvSpPr>
            <a:spLocks noGrp="1"/>
          </p:cNvSpPr>
          <p:nvPr>
            <p:ph type="sldNum" sz="quarter" idx="11"/>
          </p:nvPr>
        </p:nvSpPr>
        <p:spPr>
          <a:xfrm>
            <a:off x="7086601" y="4800600"/>
            <a:ext cx="1828732" cy="166687"/>
          </a:xfrm>
        </p:spPr>
        <p:txBody>
          <a:bodyPr vert="horz" lIns="0" tIns="0" rIns="0" bIns="0" rtlCol="0" anchor="ctr">
            <a:normAutofit/>
          </a:bodyPr>
          <a:lstStyle/>
          <a:p>
            <a:pPr marL="0" marR="0" lvl="0" indent="0" algn="r"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60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 name="Content Placeholder 1">
            <a:extLst>
              <a:ext uri="{FF2B5EF4-FFF2-40B4-BE49-F238E27FC236}">
                <a16:creationId xmlns:a16="http://schemas.microsoft.com/office/drawing/2014/main" id="{9E903192-8E85-B0CE-919B-DE473C590F6D}"/>
              </a:ext>
            </a:extLst>
          </p:cNvPr>
          <p:cNvSpPr txBox="1">
            <a:spLocks/>
          </p:cNvSpPr>
          <p:nvPr/>
        </p:nvSpPr>
        <p:spPr>
          <a:xfrm>
            <a:off x="314434" y="1521262"/>
            <a:ext cx="3603059" cy="1413027"/>
          </a:xfrm>
          <a:prstGeom prst="rect">
            <a:avLst/>
          </a:prstGeom>
          <a:noFill/>
        </p:spPr>
        <p:txBody>
          <a:bodyPr vert="horz" lIns="292608" tIns="268224" rIns="274320" bIns="30480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2437765" algn="l" defTabSz="914576" rtl="0" eaLnBrk="1" fontAlgn="base" latinLnBrk="0" hangingPunct="1">
              <a:lnSpc>
                <a:spcPct val="100000"/>
              </a:lnSpc>
              <a:spcBef>
                <a:spcPts val="1100"/>
              </a:spcBef>
              <a:spcAft>
                <a:spcPct val="0"/>
              </a:spcAft>
              <a:buClr>
                <a:srgbClr val="001141"/>
              </a:buClr>
              <a:buSzPct val="90000"/>
              <a:buFont typeface="IBM Plex Sans Light" pitchFamily="2" charset="2"/>
              <a:buNone/>
              <a:tabLst/>
              <a:defRPr/>
            </a:pPr>
            <a:r>
              <a:rPr kumimoji="0" lang="en-US" sz="1400" b="0" i="0" u="none" strike="noStrike" kern="0" cap="none" spc="0" normalizeH="0" baseline="0" noProof="0" dirty="0">
                <a:ln>
                  <a:noFill/>
                </a:ln>
                <a:solidFill>
                  <a:srgbClr val="000000"/>
                </a:solidFill>
                <a:effectLst/>
                <a:uLnTx/>
                <a:uFillTx/>
                <a:latin typeface="IBM Plex Sans"/>
              </a:rPr>
              <a:t>As of 2023, organizations are using an </a:t>
            </a:r>
            <a:r>
              <a:rPr kumimoji="0" lang="en-US" sz="1400" b="0" i="0" u="none" strike="noStrike" kern="0" cap="none" spc="0" normalizeH="0" baseline="0" noProof="0" dirty="0">
                <a:ln>
                  <a:noFill/>
                </a:ln>
                <a:solidFill>
                  <a:srgbClr val="0F62FE"/>
                </a:solidFill>
                <a:effectLst/>
                <a:uLnTx/>
                <a:uFillTx/>
                <a:latin typeface="IBM Plex Sans"/>
              </a:rPr>
              <a:t>average of over 1,000 applications</a:t>
            </a:r>
            <a:r>
              <a:rPr kumimoji="0" lang="en-US" sz="1400" b="0" i="0" u="none" strike="noStrike" kern="0" cap="none" spc="0" normalizeH="0" baseline="0" noProof="0" dirty="0">
                <a:ln>
                  <a:noFill/>
                </a:ln>
                <a:solidFill>
                  <a:srgbClr val="000000"/>
                </a:solidFill>
                <a:effectLst/>
                <a:uLnTx/>
                <a:uFillTx/>
                <a:latin typeface="IBM Plex Sans"/>
              </a:rPr>
              <a:t> across </a:t>
            </a:r>
            <a:r>
              <a:rPr kumimoji="0" lang="en-US" sz="1400" b="0" i="0" u="sng" strike="noStrike" kern="0" cap="none" spc="0" normalizeH="0" baseline="0" noProof="0" dirty="0">
                <a:ln>
                  <a:noFill/>
                </a:ln>
                <a:solidFill>
                  <a:srgbClr val="000000"/>
                </a:solidFill>
                <a:effectLst/>
                <a:uLnTx/>
                <a:uFillTx/>
                <a:latin typeface="IBM Plex Sans"/>
              </a:rPr>
              <a:t>multiple</a:t>
            </a:r>
            <a:r>
              <a:rPr kumimoji="0" lang="en-US" sz="1400" b="0" i="0" u="none" strike="noStrike" kern="0" cap="none" spc="0" normalizeH="0" baseline="0" noProof="0" dirty="0">
                <a:ln>
                  <a:noFill/>
                </a:ln>
                <a:solidFill>
                  <a:srgbClr val="000000"/>
                </a:solidFill>
                <a:effectLst/>
                <a:uLnTx/>
                <a:uFillTx/>
                <a:latin typeface="IBM Plex Sans"/>
              </a:rPr>
              <a:t> clouds </a:t>
            </a:r>
          </a:p>
        </p:txBody>
      </p:sp>
      <p:pic>
        <p:nvPicPr>
          <p:cNvPr id="4" name="Picture 3" descr="A screenshot of a computer&#10;&#10;Description automatically generated with low confidence">
            <a:extLst>
              <a:ext uri="{FF2B5EF4-FFF2-40B4-BE49-F238E27FC236}">
                <a16:creationId xmlns:a16="http://schemas.microsoft.com/office/drawing/2014/main" id="{EDE7FEF6-CA3C-D83B-1C41-A5E1A492F30A}"/>
              </a:ext>
            </a:extLst>
          </p:cNvPr>
          <p:cNvPicPr>
            <a:picLocks noChangeAspect="1"/>
          </p:cNvPicPr>
          <p:nvPr/>
        </p:nvPicPr>
        <p:blipFill>
          <a:blip r:embed="rId3"/>
          <a:stretch>
            <a:fillRect/>
          </a:stretch>
        </p:blipFill>
        <p:spPr>
          <a:xfrm>
            <a:off x="998056" y="2514100"/>
            <a:ext cx="1935893" cy="1981610"/>
          </a:xfrm>
          <a:prstGeom prst="rect">
            <a:avLst/>
          </a:prstGeom>
        </p:spPr>
      </p:pic>
      <p:sp>
        <p:nvSpPr>
          <p:cNvPr id="11" name="Left Bracket 10">
            <a:extLst>
              <a:ext uri="{FF2B5EF4-FFF2-40B4-BE49-F238E27FC236}">
                <a16:creationId xmlns:a16="http://schemas.microsoft.com/office/drawing/2014/main" id="{910960BC-8485-3AE1-7E54-1F5ECD745D58}"/>
              </a:ext>
            </a:extLst>
          </p:cNvPr>
          <p:cNvSpPr/>
          <p:nvPr/>
        </p:nvSpPr>
        <p:spPr bwMode="auto">
          <a:xfrm>
            <a:off x="4939992" y="1608666"/>
            <a:ext cx="189563" cy="2787360"/>
          </a:xfrm>
          <a:prstGeom prst="leftBracket">
            <a:avLst>
              <a:gd name="adj" fmla="val 0"/>
            </a:avLst>
          </a:prstGeom>
          <a:ln w="19050">
            <a:solidFill>
              <a:schemeClr val="accent2">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 name="Striped Right Arrow 11">
            <a:extLst>
              <a:ext uri="{FF2B5EF4-FFF2-40B4-BE49-F238E27FC236}">
                <a16:creationId xmlns:a16="http://schemas.microsoft.com/office/drawing/2014/main" id="{A8D5F3A0-3433-6FC3-769F-0EE425E9C6E7}"/>
              </a:ext>
            </a:extLst>
          </p:cNvPr>
          <p:cNvSpPr/>
          <p:nvPr/>
        </p:nvSpPr>
        <p:spPr bwMode="auto">
          <a:xfrm>
            <a:off x="3766340" y="2830883"/>
            <a:ext cx="719247" cy="508774"/>
          </a:xfrm>
          <a:prstGeom prst="stripedRightArrow">
            <a:avLst/>
          </a:prstGeom>
          <a:solidFill>
            <a:schemeClr val="accent2">
              <a:lumMod val="20000"/>
              <a:lumOff val="80000"/>
            </a:schemeClr>
          </a:solidFill>
          <a:ln w="19050">
            <a:solidFill>
              <a:schemeClr val="accent2">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 name="Footer Placeholder 2">
            <a:extLst>
              <a:ext uri="{FF2B5EF4-FFF2-40B4-BE49-F238E27FC236}">
                <a16:creationId xmlns:a16="http://schemas.microsoft.com/office/drawing/2014/main" id="{2246B309-A235-CBF3-2897-C97CD9AE9C5E}"/>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5" name="Text Placeholder 2">
            <a:extLst>
              <a:ext uri="{FF2B5EF4-FFF2-40B4-BE49-F238E27FC236}">
                <a16:creationId xmlns:a16="http://schemas.microsoft.com/office/drawing/2014/main" id="{65E66F1C-F3ED-7D8C-1A61-23B27EC99C28}"/>
              </a:ext>
            </a:extLst>
          </p:cNvPr>
          <p:cNvSpPr txBox="1">
            <a:spLocks/>
          </p:cNvSpPr>
          <p:nvPr/>
        </p:nvSpPr>
        <p:spPr>
          <a:xfrm>
            <a:off x="5129555" y="1783474"/>
            <a:ext cx="3694998" cy="3252216"/>
          </a:xfrm>
          <a:prstGeom prst="rect">
            <a:avLst/>
          </a:prstGeom>
        </p:spPr>
        <p:txBody>
          <a:bodyPr vert="horz" lIns="0" tIns="0" rIns="0" bIns="0" rtlCol="0">
            <a:norm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171450" marR="0" lvl="0" indent="-171450" algn="l" defTabSz="914400" rtl="0" eaLnBrk="1" fontAlgn="base" latinLnBrk="0" hangingPunct="1">
              <a:lnSpc>
                <a:spcPct val="90000"/>
              </a:lnSpc>
              <a:spcBef>
                <a:spcPts val="1100"/>
              </a:spcBef>
              <a:spcAft>
                <a:spcPct val="0"/>
              </a:spcAft>
              <a:buClr>
                <a:srgbClr val="001141"/>
              </a:buClr>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Light"/>
              </a:rPr>
              <a:t>Current</a:t>
            </a:r>
            <a:r>
              <a:rPr kumimoji="0" lang="en-US" sz="1400" b="0" i="0" u="none" strike="noStrike" kern="0" cap="none" spc="0" normalizeH="0" baseline="0" noProof="0" dirty="0">
                <a:ln>
                  <a:noFill/>
                </a:ln>
                <a:solidFill>
                  <a:srgbClr val="0F62FE"/>
                </a:solidFill>
                <a:effectLst/>
                <a:uLnTx/>
                <a:uFillTx/>
                <a:latin typeface="IBM Plex Sans Light"/>
              </a:rPr>
              <a:t> break-fix</a:t>
            </a:r>
            <a:r>
              <a:rPr kumimoji="0" lang="en-US" sz="1400" b="0" i="0" u="none" strike="noStrike" kern="0" cap="none" spc="0" normalizeH="0" baseline="0" noProof="0" dirty="0">
                <a:ln>
                  <a:noFill/>
                </a:ln>
                <a:solidFill>
                  <a:srgbClr val="000000"/>
                </a:solidFill>
                <a:effectLst/>
                <a:uLnTx/>
                <a:uFillTx/>
                <a:latin typeface="IBM Plex Sans Light"/>
              </a:rPr>
              <a:t>, reactive approaches   </a:t>
            </a:r>
            <a:r>
              <a:rPr kumimoji="0" lang="en-US" sz="1400" b="0" i="0" u="none" strike="noStrike" kern="0" cap="none" spc="0" normalizeH="0" baseline="0" noProof="0" dirty="0">
                <a:ln>
                  <a:noFill/>
                </a:ln>
                <a:solidFill>
                  <a:srgbClr val="0F62FE"/>
                </a:solidFill>
                <a:effectLst/>
                <a:uLnTx/>
                <a:uFillTx/>
                <a:latin typeface="IBM Plex Sans Light"/>
              </a:rPr>
              <a:t>cannot scale</a:t>
            </a:r>
            <a:br>
              <a:rPr kumimoji="0" lang="en-US" sz="1400" b="0" i="0" u="none" strike="noStrike" kern="0" cap="none" spc="0" normalizeH="0" baseline="0" noProof="0" dirty="0">
                <a:ln>
                  <a:noFill/>
                </a:ln>
                <a:solidFill>
                  <a:srgbClr val="0F62FE"/>
                </a:solidFill>
                <a:effectLst/>
                <a:uLnTx/>
                <a:uFillTx/>
                <a:latin typeface="IBM Plex Sans Light"/>
              </a:rPr>
            </a:br>
            <a:endPar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endParaRPr>
          </a:p>
          <a:p>
            <a:pPr marL="171450" marR="0" lvl="0" indent="-171450" algn="l" defTabSz="914400" rtl="0" eaLnBrk="1" fontAlgn="base" latinLnBrk="0" hangingPunct="1">
              <a:lnSpc>
                <a:spcPct val="90000"/>
              </a:lnSpc>
              <a:spcBef>
                <a:spcPts val="1100"/>
              </a:spcBef>
              <a:spcAft>
                <a:spcPct val="0"/>
              </a:spcAft>
              <a:buClr>
                <a:srgbClr val="001141"/>
              </a:buClr>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Light"/>
              </a:rPr>
              <a:t>Existing </a:t>
            </a:r>
            <a:r>
              <a:rPr kumimoji="0" lang="en-US" sz="1400" b="0" i="0" u="none" strike="noStrike" kern="0" cap="none" spc="0" normalizeH="0" baseline="0" noProof="0" dirty="0">
                <a:ln>
                  <a:noFill/>
                </a:ln>
                <a:solidFill>
                  <a:srgbClr val="0F62FE"/>
                </a:solidFill>
                <a:effectLst/>
                <a:uLnTx/>
                <a:uFillTx/>
                <a:latin typeface="IBM Plex Sans Light"/>
              </a:rPr>
              <a:t>piecemeal </a:t>
            </a:r>
            <a:r>
              <a:rPr kumimoji="0" lang="en-US" sz="1400" b="0" i="0" u="none" strike="noStrike" kern="0" cap="none" spc="0" normalizeH="0" baseline="0" noProof="0" dirty="0">
                <a:ln>
                  <a:noFill/>
                </a:ln>
                <a:solidFill>
                  <a:srgbClr val="000000"/>
                </a:solidFill>
                <a:effectLst/>
                <a:uLnTx/>
                <a:uFillTx/>
                <a:latin typeface="IBM Plex Sans Light"/>
              </a:rPr>
              <a:t>tools result in inconsistencies and inefficiencies, </a:t>
            </a:r>
            <a:r>
              <a:rPr kumimoji="0" lang="en-US" sz="1400" b="0" i="0" u="none" strike="noStrike" kern="0" cap="none" spc="0" normalizeH="0" baseline="0" noProof="0" dirty="0">
                <a:ln>
                  <a:noFill/>
                </a:ln>
                <a:solidFill>
                  <a:srgbClr val="0F62FE"/>
                </a:solidFill>
                <a:effectLst/>
                <a:uLnTx/>
                <a:uFillTx/>
                <a:latin typeface="IBM Plex Sans Light"/>
              </a:rPr>
              <a:t>undermining</a:t>
            </a:r>
            <a:r>
              <a:rPr kumimoji="0" lang="en-US" sz="1400" b="0" i="0" u="none" strike="noStrike" kern="0" cap="none" spc="0" normalizeH="0" baseline="0" noProof="0" dirty="0">
                <a:ln>
                  <a:noFill/>
                </a:ln>
                <a:solidFill>
                  <a:srgbClr val="000000"/>
                </a:solidFill>
                <a:effectLst/>
                <a:uLnTx/>
                <a:uFillTx/>
                <a:latin typeface="IBM Plex Sans Light"/>
              </a:rPr>
              <a:t> effectiveness and </a:t>
            </a:r>
            <a:r>
              <a:rPr kumimoji="0" lang="en-US" sz="1400" b="0" i="0" u="none" strike="noStrike" kern="0" cap="none" spc="0" normalizeH="0" baseline="0" noProof="0" dirty="0">
                <a:ln>
                  <a:noFill/>
                </a:ln>
                <a:solidFill>
                  <a:srgbClr val="0F62FE"/>
                </a:solidFill>
                <a:effectLst/>
                <a:uLnTx/>
                <a:uFillTx/>
                <a:latin typeface="IBM Plex Sans Light"/>
              </a:rPr>
              <a:t>long-term viability</a:t>
            </a:r>
            <a:br>
              <a:rPr kumimoji="0" lang="en-US" sz="1400" b="0" i="0" u="none" strike="noStrike" kern="0" cap="none" spc="0" normalizeH="0" baseline="0" noProof="0" dirty="0">
                <a:ln>
                  <a:noFill/>
                </a:ln>
                <a:solidFill>
                  <a:srgbClr val="000000"/>
                </a:solidFill>
                <a:effectLst/>
                <a:uLnTx/>
                <a:uFillTx/>
                <a:latin typeface="IBM Plex Sans Light"/>
              </a:rPr>
            </a:br>
            <a:endPar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ndParaRPr>
          </a:p>
          <a:p>
            <a:pPr marL="171450" marR="0" lvl="0" indent="-171450" algn="l" defTabSz="914400" rtl="0" eaLnBrk="1" fontAlgn="base" latinLnBrk="0" hangingPunct="1">
              <a:lnSpc>
                <a:spcPct val="90000"/>
              </a:lnSpc>
              <a:spcBef>
                <a:spcPts val="1100"/>
              </a:spcBef>
              <a:spcAft>
                <a:spcPct val="0"/>
              </a:spcAft>
              <a:buClr>
                <a:srgbClr val="001141"/>
              </a:buClr>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rPr>
              <a:t>Businesses need </a:t>
            </a:r>
            <a:r>
              <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rPr>
              <a:t>real-time visibility </a:t>
            </a: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rPr>
              <a:t>to leverage actionable insights to </a:t>
            </a:r>
            <a:r>
              <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rPr>
              <a:t>enhance overall IT operations</a:t>
            </a:r>
            <a:b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914400" rtl="0" eaLnBrk="1" fontAlgn="base" latinLnBrk="0" hangingPunct="1">
              <a:lnSpc>
                <a:spcPct val="100000"/>
              </a:lnSpc>
              <a:spcBef>
                <a:spcPts val="1100"/>
              </a:spcBef>
              <a:spcAft>
                <a:spcPct val="0"/>
              </a:spcAft>
              <a:buClr>
                <a:srgbClr val="001141"/>
              </a:buClr>
              <a:buSzPct val="90000"/>
              <a:buFont typeface="IBM Plex Sans Light" pitchFamily="2" charset="2"/>
              <a:buNone/>
              <a:tabLst/>
              <a:defRPr/>
            </a:pPr>
            <a:endPar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7" name="TextBox 6">
            <a:extLst>
              <a:ext uri="{FF2B5EF4-FFF2-40B4-BE49-F238E27FC236}">
                <a16:creationId xmlns:a16="http://schemas.microsoft.com/office/drawing/2014/main" id="{ED343902-E2F4-1C04-5F87-C6906AE98329}"/>
              </a:ext>
            </a:extLst>
          </p:cNvPr>
          <p:cNvSpPr txBox="1"/>
          <p:nvPr/>
        </p:nvSpPr>
        <p:spPr>
          <a:xfrm>
            <a:off x="5129555" y="1059597"/>
            <a:ext cx="3612093" cy="461665"/>
          </a:xfrm>
          <a:prstGeom prst="rect">
            <a:avLst/>
          </a:prstGeom>
          <a:noFill/>
        </p:spPr>
        <p:txBody>
          <a:bodyPr wrap="square" lIns="91440" tIns="91440" rIns="91440" bIns="91440" rtlCol="0">
            <a:spAutoFit/>
          </a:bodyPr>
          <a:lstStyle/>
          <a:p>
            <a:pPr marL="0" marR="0" lvl="0" indent="0" algn="ctr" defTabSz="685983" rtl="0" eaLnBrk="1" fontAlgn="auto" latinLnBrk="0" hangingPunct="1">
              <a:lnSpc>
                <a:spcPct val="100000"/>
              </a:lnSpc>
              <a:spcBef>
                <a:spcPts val="11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There’s </a:t>
            </a:r>
            <a:r>
              <a:rPr kumimoji="0" lang="en-US" sz="1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too much data </a:t>
            </a: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for people</a:t>
            </a:r>
          </a:p>
        </p:txBody>
      </p:sp>
    </p:spTree>
    <p:extLst>
      <p:ext uri="{BB962C8B-B14F-4D97-AF65-F5344CB8AC3E}">
        <p14:creationId xmlns:p14="http://schemas.microsoft.com/office/powerpoint/2010/main" val="230395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0311" y="201168"/>
            <a:ext cx="4439747" cy="804672"/>
          </a:xfrm>
        </p:spPr>
        <p:txBody>
          <a:bodyPr vert="horz" lIns="0" tIns="0" rIns="0" bIns="0" rtlCol="0" anchor="t">
            <a:noAutofit/>
          </a:bodyPr>
          <a:lstStyle/>
          <a:p>
            <a:r>
              <a:rPr lang="en-US" dirty="0">
                <a:latin typeface="IBM Plex Sans Light"/>
              </a:rPr>
              <a:t>IT incidents are an </a:t>
            </a:r>
            <a:r>
              <a:rPr lang="en-US" dirty="0">
                <a:solidFill>
                  <a:srgbClr val="1865FF"/>
                </a:solidFill>
                <a:latin typeface="IBM Plex Sans Light"/>
              </a:rPr>
              <a:t>unfortunate expensive reality</a:t>
            </a:r>
            <a:r>
              <a:rPr lang="en-US" dirty="0">
                <a:latin typeface="IBM Plex Sans Light"/>
              </a:rPr>
              <a:t> of digitally enabled enterprises</a:t>
            </a:r>
          </a:p>
        </p:txBody>
      </p:sp>
      <p:sp>
        <p:nvSpPr>
          <p:cNvPr id="8" name="Text Placeholder">
            <a:extLst>
              <a:ext uri="{FF2B5EF4-FFF2-40B4-BE49-F238E27FC236}">
                <a16:creationId xmlns:a16="http://schemas.microsoft.com/office/drawing/2014/main" id="{3F142EE9-5B60-C248-88E9-68A891D2B016}"/>
              </a:ext>
            </a:extLst>
          </p:cNvPr>
          <p:cNvSpPr txBox="1">
            <a:spLocks/>
          </p:cNvSpPr>
          <p:nvPr/>
        </p:nvSpPr>
        <p:spPr>
          <a:xfrm>
            <a:off x="578271" y="1446836"/>
            <a:ext cx="3900481" cy="3072114"/>
          </a:xfrm>
          <a:prstGeom prst="rect">
            <a:avLst/>
          </a:prstGeom>
        </p:spPr>
        <p:txBody>
          <a:bodyPr vert="horz" lIns="0" tIns="0" rIns="0" bIns="0" rtlCol="0" anchor="t">
            <a:norm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r>
              <a:rPr lang="en-US" kern="0" dirty="0"/>
              <a:t>Over the last three years…</a:t>
            </a:r>
            <a:endParaRPr kumimoji="0" lang="en-US" sz="2000" b="0" i="0" u="none" strike="noStrike" kern="0" cap="none" spc="0" normalizeH="0" baseline="0" noProof="0" dirty="0">
              <a:ln>
                <a:noFill/>
              </a:ln>
              <a:solidFill>
                <a:srgbClr val="0F62FE"/>
              </a:solidFill>
              <a:effectLst/>
              <a:uLnTx/>
              <a:uFillTx/>
              <a:latin typeface="IBM Plex Sans Light" panose="020B0403050203000203" pitchFamily="34" charset="0"/>
            </a:endParaRPr>
          </a:p>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r>
              <a:rPr kumimoji="0" lang="en-US" sz="2000" b="0" i="0" u="none" strike="noStrike" kern="0" cap="none" spc="0" normalizeH="0" baseline="0" noProof="0" dirty="0">
                <a:ln>
                  <a:noFill/>
                </a:ln>
                <a:solidFill>
                  <a:srgbClr val="0F62FE"/>
                </a:solidFill>
                <a:effectLst/>
                <a:uLnTx/>
                <a:uFillTx/>
                <a:latin typeface="IBM Plex Sans Light" panose="020B0403050203000203" pitchFamily="34" charset="0"/>
              </a:rPr>
              <a:t>94% </a:t>
            </a:r>
            <a:r>
              <a:rPr kumimoji="0" lang="en-US" sz="1600" b="0" i="0" u="none" strike="noStrike" kern="0" cap="none" spc="0" normalizeH="0" baseline="0" noProof="0" dirty="0">
                <a:ln>
                  <a:noFill/>
                </a:ln>
                <a:effectLst/>
                <a:uLnTx/>
                <a:uFillTx/>
                <a:latin typeface="IBM Plex Sans Light" panose="020B0403050203000203" pitchFamily="34" charset="0"/>
              </a:rPr>
              <a:t>of enterprises experienced an IT outage</a:t>
            </a:r>
            <a:endParaRPr lang="en-US" sz="1600" kern="0" dirty="0"/>
          </a:p>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r>
              <a:rPr kumimoji="0" lang="en-US" sz="2000" b="0" i="0" u="none" strike="noStrike" kern="0" cap="none" spc="0" normalizeH="0" baseline="0" noProof="0" dirty="0">
                <a:ln>
                  <a:noFill/>
                </a:ln>
                <a:solidFill>
                  <a:srgbClr val="0F62FE"/>
                </a:solidFill>
                <a:effectLst/>
                <a:uLnTx/>
                <a:uFillTx/>
                <a:latin typeface="IBM Plex Sans Light" panose="020B0403050203000203" pitchFamily="34" charset="0"/>
              </a:rPr>
              <a:t>97% </a:t>
            </a:r>
            <a:r>
              <a:rPr kumimoji="0" lang="en-US" sz="1600" b="0" i="0" u="none" strike="noStrike" kern="0" cap="none" spc="0" normalizeH="0" baseline="0" noProof="0" dirty="0">
                <a:ln>
                  <a:noFill/>
                </a:ln>
                <a:effectLst/>
                <a:uLnTx/>
                <a:uFillTx/>
                <a:latin typeface="IBM Plex Sans Light" panose="020B0403050203000203" pitchFamily="34" charset="0"/>
              </a:rPr>
              <a:t>of enterprises experienced a slowdown of IT services</a:t>
            </a:r>
          </a:p>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endParaRPr lang="en-US" sz="1600" kern="0" dirty="0"/>
          </a:p>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r>
              <a:rPr kumimoji="0" lang="en-US" sz="1600" b="0" i="0" u="none" strike="noStrike" kern="0" cap="none" spc="0" normalizeH="0" baseline="0" noProof="0" dirty="0">
                <a:ln>
                  <a:noFill/>
                </a:ln>
                <a:effectLst/>
                <a:uLnTx/>
                <a:uFillTx/>
                <a:latin typeface="IBM Plex Sans Light" panose="020B0403050203000203" pitchFamily="34" charset="0"/>
              </a:rPr>
              <a:t>On average enterprises experience </a:t>
            </a:r>
            <a:r>
              <a:rPr kumimoji="0" lang="en-US" sz="2000" b="0" i="0" u="none" strike="noStrike" kern="0" cap="none" spc="0" normalizeH="0" baseline="0" noProof="0" dirty="0">
                <a:ln>
                  <a:noFill/>
                </a:ln>
                <a:solidFill>
                  <a:srgbClr val="1865FF"/>
                </a:solidFill>
                <a:effectLst/>
                <a:uLnTx/>
                <a:uFillTx/>
                <a:latin typeface="IBM Plex Sans Light" panose="020B0403050203000203" pitchFamily="34" charset="0"/>
              </a:rPr>
              <a:t>15</a:t>
            </a:r>
            <a:r>
              <a:rPr kumimoji="0" lang="en-US" sz="1600" b="0" i="0" u="none" strike="noStrike" kern="0" cap="none" spc="0" normalizeH="0" baseline="0" noProof="0" dirty="0">
                <a:ln>
                  <a:noFill/>
                </a:ln>
                <a:effectLst/>
                <a:uLnTx/>
                <a:uFillTx/>
                <a:latin typeface="IBM Plex Sans Light" panose="020B0403050203000203" pitchFamily="34" charset="0"/>
              </a:rPr>
              <a:t> outages per year</a:t>
            </a:r>
          </a:p>
          <a:p>
            <a:pPr marL="0" marR="0" lvl="1" indent="0" algn="l" defTabSz="914400" rtl="0" eaLnBrk="1" fontAlgn="base" latinLnBrk="0" hangingPunct="1">
              <a:lnSpc>
                <a:spcPct val="100000"/>
              </a:lnSpc>
              <a:spcBef>
                <a:spcPts val="1100"/>
              </a:spcBef>
              <a:spcAft>
                <a:spcPct val="0"/>
              </a:spcAft>
              <a:buClr>
                <a:srgbClr val="001141"/>
              </a:buClr>
              <a:buSzPct val="100000"/>
              <a:buNone/>
              <a:tabLst/>
              <a:defRPr/>
            </a:pPr>
            <a:endParaRPr kumimoji="0" lang="en-US" sz="1400" b="0" i="0" u="none" strike="noStrike" kern="0" cap="none" spc="0" normalizeH="0" baseline="0" noProof="0" dirty="0">
              <a:ln>
                <a:noFill/>
              </a:ln>
              <a:solidFill>
                <a:srgbClr val="0F62FE"/>
              </a:solidFill>
              <a:effectLst/>
              <a:uLnTx/>
              <a:uFillTx/>
              <a:latin typeface="IBM Plex Sans Light" panose="020B0403050203000203" pitchFamily="34" charset="0"/>
            </a:endParaRPr>
          </a:p>
        </p:txBody>
      </p:sp>
      <p:sp>
        <p:nvSpPr>
          <p:cNvPr id="18" name="Slide Number Placeholder 5">
            <a:extLst>
              <a:ext uri="{FF2B5EF4-FFF2-40B4-BE49-F238E27FC236}">
                <a16:creationId xmlns:a16="http://schemas.microsoft.com/office/drawing/2014/main" id="{245BED70-B4D4-E787-50AA-3271CFD6ED7D}"/>
              </a:ext>
            </a:extLst>
          </p:cNvPr>
          <p:cNvSpPr>
            <a:spLocks noGrp="1"/>
          </p:cNvSpPr>
          <p:nvPr>
            <p:ph type="sldNum" sz="quarter" idx="11"/>
          </p:nvPr>
        </p:nvSpPr>
        <p:spPr>
          <a:xfrm>
            <a:off x="7086601" y="4800600"/>
            <a:ext cx="1828732" cy="166687"/>
          </a:xfrm>
        </p:spPr>
        <p:txBody>
          <a:bodyPr vert="horz" lIns="0" tIns="0" rIns="0" bIns="0" rtlCol="0" anchor="ctr">
            <a:normAutofit/>
          </a:bodyPr>
          <a:lstStyle/>
          <a:p>
            <a:pPr marL="0" marR="0" lvl="0" indent="0" algn="r"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60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6" name="Footer Placeholder 2">
            <a:extLst>
              <a:ext uri="{FF2B5EF4-FFF2-40B4-BE49-F238E27FC236}">
                <a16:creationId xmlns:a16="http://schemas.microsoft.com/office/drawing/2014/main" id="{47417F1E-0E69-560C-9505-D580DEF3392A}"/>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6" name="TextBox 5">
            <a:extLst>
              <a:ext uri="{FF2B5EF4-FFF2-40B4-BE49-F238E27FC236}">
                <a16:creationId xmlns:a16="http://schemas.microsoft.com/office/drawing/2014/main" id="{84C55438-82F1-F8B5-7DE5-2684795D5D9E}"/>
              </a:ext>
            </a:extLst>
          </p:cNvPr>
          <p:cNvSpPr txBox="1"/>
          <p:nvPr/>
        </p:nvSpPr>
        <p:spPr>
          <a:xfrm>
            <a:off x="5538487" y="2094696"/>
            <a:ext cx="3376846" cy="1138773"/>
          </a:xfrm>
          <a:prstGeom prst="rect">
            <a:avLst/>
          </a:prstGeom>
          <a:noFill/>
        </p:spPr>
        <p:txBody>
          <a:bodyPr wrap="square">
            <a:spAutoFit/>
          </a:bodyPr>
          <a:lstStyle/>
          <a:p>
            <a:r>
              <a:rPr lang="en-US" sz="2400" dirty="0">
                <a:solidFill>
                  <a:srgbClr val="1865FF"/>
                </a:solidFill>
                <a:latin typeface="IBM Plex Sans Light" panose="020B0403050203000203" pitchFamily="34" charset="0"/>
              </a:rPr>
              <a:t>91% </a:t>
            </a:r>
            <a:r>
              <a:rPr lang="en-US" sz="2000" dirty="0">
                <a:latin typeface="IBM Plex Sans Light" panose="020B0403050203000203" pitchFamily="34" charset="0"/>
              </a:rPr>
              <a:t>of enterprises report downtime costs exceed </a:t>
            </a:r>
            <a:r>
              <a:rPr lang="en-US" sz="2400" dirty="0">
                <a:solidFill>
                  <a:srgbClr val="1865FF"/>
                </a:solidFill>
                <a:latin typeface="IBM Plex Sans Light" panose="020B0403050203000203" pitchFamily="34" charset="0"/>
              </a:rPr>
              <a:t>$300,000 per hour</a:t>
            </a:r>
          </a:p>
        </p:txBody>
      </p:sp>
      <p:sp>
        <p:nvSpPr>
          <p:cNvPr id="7" name="Chevron 6">
            <a:extLst>
              <a:ext uri="{FF2B5EF4-FFF2-40B4-BE49-F238E27FC236}">
                <a16:creationId xmlns:a16="http://schemas.microsoft.com/office/drawing/2014/main" id="{5DD208A0-A258-CA85-19A6-B763B50295CA}"/>
              </a:ext>
            </a:extLst>
          </p:cNvPr>
          <p:cNvSpPr/>
          <p:nvPr/>
        </p:nvSpPr>
        <p:spPr bwMode="auto">
          <a:xfrm>
            <a:off x="4549177" y="1582816"/>
            <a:ext cx="416038" cy="2539679"/>
          </a:xfrm>
          <a:prstGeom prst="chevron">
            <a:avLst>
              <a:gd name="adj" fmla="val 8547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71932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DD4501C-FC9C-621D-4EA6-15D13EF78AE3}"/>
              </a:ext>
            </a:extLst>
          </p:cNvPr>
          <p:cNvSpPr/>
          <p:nvPr/>
        </p:nvSpPr>
        <p:spPr bwMode="auto">
          <a:xfrm>
            <a:off x="4963886" y="2613"/>
            <a:ext cx="4187648" cy="5143500"/>
          </a:xfrm>
          <a:prstGeom prst="rect">
            <a:avLst/>
          </a:prstGeom>
          <a:pattFill prst="wdUpDiag">
            <a:fgClr>
              <a:srgbClr val="E5F6FF"/>
            </a:fgClr>
            <a:bgClr>
              <a:schemeClr val="bg1"/>
            </a:bgClr>
          </a:patt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 name="Title"/>
          <p:cNvSpPr>
            <a:spLocks noGrp="1"/>
          </p:cNvSpPr>
          <p:nvPr>
            <p:ph type="title"/>
          </p:nvPr>
        </p:nvSpPr>
        <p:spPr>
          <a:xfrm>
            <a:off x="210312" y="201168"/>
            <a:ext cx="4287348" cy="804672"/>
          </a:xfrm>
        </p:spPr>
        <p:txBody>
          <a:bodyPr vert="horz" lIns="0" tIns="0" rIns="0" bIns="0" rtlCol="0" anchor="t">
            <a:noAutofit/>
          </a:bodyPr>
          <a:lstStyle/>
          <a:p>
            <a:r>
              <a:rPr lang="en-US" dirty="0">
                <a:latin typeface="IBM Plex Sans Light"/>
              </a:rPr>
              <a:t>Current methods of resolving incidents are </a:t>
            </a:r>
            <a:r>
              <a:rPr lang="en-US" dirty="0">
                <a:solidFill>
                  <a:srgbClr val="1865FF"/>
                </a:solidFill>
                <a:latin typeface="IBM Plex Sans Light"/>
              </a:rPr>
              <a:t>slow and reactive</a:t>
            </a:r>
          </a:p>
        </p:txBody>
      </p:sp>
      <p:sp>
        <p:nvSpPr>
          <p:cNvPr id="18" name="Slide Number Placeholder 5">
            <a:extLst>
              <a:ext uri="{FF2B5EF4-FFF2-40B4-BE49-F238E27FC236}">
                <a16:creationId xmlns:a16="http://schemas.microsoft.com/office/drawing/2014/main" id="{245BED70-B4D4-E787-50AA-3271CFD6ED7D}"/>
              </a:ext>
            </a:extLst>
          </p:cNvPr>
          <p:cNvSpPr>
            <a:spLocks noGrp="1"/>
          </p:cNvSpPr>
          <p:nvPr>
            <p:ph type="sldNum" sz="quarter" idx="11"/>
          </p:nvPr>
        </p:nvSpPr>
        <p:spPr>
          <a:xfrm>
            <a:off x="7086601" y="4800600"/>
            <a:ext cx="1828732" cy="166687"/>
          </a:xfrm>
        </p:spPr>
        <p:txBody>
          <a:bodyPr vert="horz" lIns="0" tIns="0" rIns="0" bIns="0" rtlCol="0" anchor="ctr">
            <a:normAutofit/>
          </a:bodyPr>
          <a:lstStyle/>
          <a:p>
            <a:pPr marL="0" marR="0" lvl="0" indent="0" algn="r"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60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6" name="Footer Placeholder 2">
            <a:extLst>
              <a:ext uri="{FF2B5EF4-FFF2-40B4-BE49-F238E27FC236}">
                <a16:creationId xmlns:a16="http://schemas.microsoft.com/office/drawing/2014/main" id="{47417F1E-0E69-560C-9505-D580DEF3392A}"/>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22" name="Oval 21">
            <a:extLst>
              <a:ext uri="{FF2B5EF4-FFF2-40B4-BE49-F238E27FC236}">
                <a16:creationId xmlns:a16="http://schemas.microsoft.com/office/drawing/2014/main" id="{9B097A58-34FC-8CDB-D642-E182BD74E286}"/>
              </a:ext>
            </a:extLst>
          </p:cNvPr>
          <p:cNvSpPr/>
          <p:nvPr/>
        </p:nvSpPr>
        <p:spPr bwMode="auto">
          <a:xfrm>
            <a:off x="6435566" y="832278"/>
            <a:ext cx="1302070" cy="1302070"/>
          </a:xfrm>
          <a:prstGeom prst="ellipse">
            <a:avLst/>
          </a:prstGeom>
          <a:solidFill>
            <a:schemeClr val="bg1"/>
          </a:solid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200" b="0" i="0" u="none" strike="noStrike" cap="none" normalizeH="0" baseline="0" dirty="0">
                <a:ln>
                  <a:noFill/>
                </a:ln>
                <a:solidFill>
                  <a:schemeClr val="tx2">
                    <a:lumMod val="50000"/>
                  </a:schemeClr>
                </a:solidFill>
                <a:effectLst/>
                <a:latin typeface="+mn-lt"/>
              </a:rPr>
              <a:t>Siloed Monitoring Tools</a:t>
            </a:r>
          </a:p>
        </p:txBody>
      </p:sp>
      <p:sp>
        <p:nvSpPr>
          <p:cNvPr id="23" name="Oval 22">
            <a:extLst>
              <a:ext uri="{FF2B5EF4-FFF2-40B4-BE49-F238E27FC236}">
                <a16:creationId xmlns:a16="http://schemas.microsoft.com/office/drawing/2014/main" id="{39E07515-7E9D-F6E2-D692-148C4A0B9707}"/>
              </a:ext>
            </a:extLst>
          </p:cNvPr>
          <p:cNvSpPr/>
          <p:nvPr/>
        </p:nvSpPr>
        <p:spPr bwMode="auto">
          <a:xfrm>
            <a:off x="5604263" y="2802362"/>
            <a:ext cx="1302070" cy="1302070"/>
          </a:xfrm>
          <a:prstGeom prst="ellipse">
            <a:avLst/>
          </a:prstGeom>
          <a:solidFill>
            <a:schemeClr val="bg1"/>
          </a:solid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200" b="0" i="0" u="none" strike="noStrike" cap="none" normalizeH="0" baseline="0" dirty="0">
                <a:ln>
                  <a:noFill/>
                </a:ln>
                <a:solidFill>
                  <a:schemeClr val="tx2">
                    <a:lumMod val="50000"/>
                  </a:schemeClr>
                </a:solidFill>
                <a:effectLst/>
                <a:latin typeface="+mn-lt"/>
              </a:rPr>
              <a:t>Inefficient Manual Processes</a:t>
            </a:r>
          </a:p>
        </p:txBody>
      </p:sp>
      <p:sp>
        <p:nvSpPr>
          <p:cNvPr id="24" name="Oval 23">
            <a:extLst>
              <a:ext uri="{FF2B5EF4-FFF2-40B4-BE49-F238E27FC236}">
                <a16:creationId xmlns:a16="http://schemas.microsoft.com/office/drawing/2014/main" id="{36DDCB34-399D-1F53-6C58-F211530AFA52}"/>
              </a:ext>
            </a:extLst>
          </p:cNvPr>
          <p:cNvSpPr/>
          <p:nvPr/>
        </p:nvSpPr>
        <p:spPr bwMode="auto">
          <a:xfrm>
            <a:off x="7538385" y="2756655"/>
            <a:ext cx="1302070" cy="1302070"/>
          </a:xfrm>
          <a:prstGeom prst="ellipse">
            <a:avLst/>
          </a:prstGeom>
          <a:solidFill>
            <a:schemeClr val="bg1"/>
          </a:solid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200" b="0" i="0" u="none" strike="noStrike" cap="none" normalizeH="0" baseline="0" dirty="0">
                <a:ln>
                  <a:noFill/>
                </a:ln>
                <a:solidFill>
                  <a:schemeClr val="tx2">
                    <a:lumMod val="50000"/>
                  </a:schemeClr>
                </a:solidFill>
                <a:effectLst/>
                <a:latin typeface="+mn-lt"/>
              </a:rPr>
              <a:t>Lack of Proactive Monitoring</a:t>
            </a:r>
          </a:p>
        </p:txBody>
      </p:sp>
      <p:sp>
        <p:nvSpPr>
          <p:cNvPr id="26" name="TextBox 25">
            <a:extLst>
              <a:ext uri="{FF2B5EF4-FFF2-40B4-BE49-F238E27FC236}">
                <a16:creationId xmlns:a16="http://schemas.microsoft.com/office/drawing/2014/main" id="{4619CF85-5293-17F8-C4EE-41B47E80246E}"/>
              </a:ext>
            </a:extLst>
          </p:cNvPr>
          <p:cNvSpPr txBox="1"/>
          <p:nvPr/>
        </p:nvSpPr>
        <p:spPr>
          <a:xfrm>
            <a:off x="6024148" y="2212586"/>
            <a:ext cx="2165272" cy="58477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600" b="1" i="0" u="none" strike="noStrike" cap="none" normalizeH="0" baseline="0" dirty="0">
                <a:ln>
                  <a:noFill/>
                </a:ln>
                <a:effectLst/>
                <a:latin typeface="+mn-lt"/>
              </a:rPr>
              <a:t>Slow Incident Response Times</a:t>
            </a:r>
          </a:p>
        </p:txBody>
      </p:sp>
      <p:sp>
        <p:nvSpPr>
          <p:cNvPr id="29" name="TextBox 28">
            <a:extLst>
              <a:ext uri="{FF2B5EF4-FFF2-40B4-BE49-F238E27FC236}">
                <a16:creationId xmlns:a16="http://schemas.microsoft.com/office/drawing/2014/main" id="{052EA885-A20E-037E-A190-58C3E50695AE}"/>
              </a:ext>
            </a:extLst>
          </p:cNvPr>
          <p:cNvSpPr txBox="1"/>
          <p:nvPr/>
        </p:nvSpPr>
        <p:spPr>
          <a:xfrm>
            <a:off x="238739" y="1341353"/>
            <a:ext cx="4439747" cy="2793072"/>
          </a:xfrm>
          <a:prstGeom prst="rect">
            <a:avLst/>
          </a:prstGeom>
          <a:noFill/>
        </p:spPr>
        <p:txBody>
          <a:bodyPr wrap="square">
            <a:spAutoFit/>
          </a:bodyPr>
          <a:lstStyle/>
          <a:p>
            <a:r>
              <a:rPr lang="en-US" dirty="0">
                <a:latin typeface="IBM Plex Sans Light" panose="020B0403050203000203" pitchFamily="34" charset="0"/>
              </a:rPr>
              <a:t>On average, enterprises use </a:t>
            </a:r>
            <a:r>
              <a:rPr lang="en-US" dirty="0">
                <a:solidFill>
                  <a:srgbClr val="1865FF"/>
                </a:solidFill>
                <a:latin typeface="IBM Plex Sans Light" panose="020B0403050203000203" pitchFamily="34" charset="0"/>
              </a:rPr>
              <a:t>9 or more different monitoring tools</a:t>
            </a:r>
            <a:r>
              <a:rPr lang="en-US" dirty="0">
                <a:latin typeface="IBM Plex Sans Light" panose="020B0403050203000203" pitchFamily="34" charset="0"/>
              </a:rPr>
              <a:t> that do not speak to each other leading to no federation of intelligence across tools </a:t>
            </a:r>
          </a:p>
          <a:p>
            <a:endParaRPr lang="en-US" dirty="0">
              <a:latin typeface="IBM Plex Sans Light" panose="020B0403050203000203" pitchFamily="34" charset="0"/>
            </a:endParaRPr>
          </a:p>
          <a:p>
            <a:endParaRPr lang="en-US" dirty="0">
              <a:latin typeface="IBM Plex Sans Light" panose="020B0403050203000203" pitchFamily="34" charset="0"/>
            </a:endParaRPr>
          </a:p>
          <a:p>
            <a:r>
              <a:rPr lang="en-US" dirty="0">
                <a:latin typeface="IBM Plex Sans Light" panose="020B0403050203000203" pitchFamily="34" charset="0"/>
              </a:rPr>
              <a:t>IT organizations spend an average of </a:t>
            </a:r>
            <a:r>
              <a:rPr lang="en-US" dirty="0">
                <a:solidFill>
                  <a:srgbClr val="1865FF"/>
                </a:solidFill>
                <a:latin typeface="IBM Plex Sans Light" panose="020B0403050203000203" pitchFamily="34" charset="0"/>
              </a:rPr>
              <a:t>40% of their time on manual, repetitive tasks </a:t>
            </a:r>
            <a:r>
              <a:rPr lang="en-US" dirty="0">
                <a:latin typeface="IBM Plex Sans Light" panose="020B0403050203000203" pitchFamily="34" charset="0"/>
              </a:rPr>
              <a:t>related to monitoring and incident response</a:t>
            </a:r>
          </a:p>
          <a:p>
            <a:endParaRPr lang="en-US" dirty="0">
              <a:latin typeface="IBM Plex Sans Light" panose="020B0403050203000203" pitchFamily="34" charset="0"/>
            </a:endParaRPr>
          </a:p>
          <a:p>
            <a:endParaRPr lang="en-US" dirty="0">
              <a:latin typeface="IBM Plex Sans Light" panose="020B0403050203000203" pitchFamily="34" charset="0"/>
            </a:endParaRPr>
          </a:p>
          <a:p>
            <a:r>
              <a:rPr lang="en-US" dirty="0">
                <a:latin typeface="IBM Plex Sans Light" panose="020B0403050203000203" pitchFamily="34" charset="0"/>
              </a:rPr>
              <a:t>Traditional monitoring solutions only provide visibility into an organization's systems </a:t>
            </a:r>
            <a:r>
              <a:rPr lang="en-US" dirty="0">
                <a:solidFill>
                  <a:srgbClr val="1865FF"/>
                </a:solidFill>
                <a:latin typeface="IBM Plex Sans Light" panose="020B0403050203000203" pitchFamily="34" charset="0"/>
              </a:rPr>
              <a:t>after an incident has already occurred</a:t>
            </a:r>
            <a:endParaRPr lang="en-US" dirty="0">
              <a:latin typeface="IBM Plex Sans Light" panose="020B0403050203000203" pitchFamily="34" charset="0"/>
            </a:endParaRPr>
          </a:p>
        </p:txBody>
      </p:sp>
    </p:spTree>
    <p:extLst>
      <p:ext uri="{BB962C8B-B14F-4D97-AF65-F5344CB8AC3E}">
        <p14:creationId xmlns:p14="http://schemas.microsoft.com/office/powerpoint/2010/main" val="383692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0311" y="201168"/>
            <a:ext cx="4439747" cy="804672"/>
          </a:xfrm>
        </p:spPr>
        <p:txBody>
          <a:bodyPr vert="horz" lIns="0" tIns="0" rIns="0" bIns="0" rtlCol="0" anchor="t">
            <a:noAutofit/>
          </a:bodyPr>
          <a:lstStyle/>
          <a:p>
            <a:r>
              <a:rPr lang="en-US" dirty="0">
                <a:latin typeface="IBM Plex Sans Light"/>
              </a:rPr>
              <a:t>AIOps is the </a:t>
            </a:r>
            <a:r>
              <a:rPr lang="en-US" dirty="0">
                <a:solidFill>
                  <a:srgbClr val="1865FF"/>
                </a:solidFill>
                <a:latin typeface="IBM Plex Sans Light"/>
              </a:rPr>
              <a:t>answer</a:t>
            </a:r>
            <a:r>
              <a:rPr lang="en-US" dirty="0">
                <a:latin typeface="IBM Plex Sans Light"/>
              </a:rPr>
              <a:t>…</a:t>
            </a:r>
          </a:p>
        </p:txBody>
      </p:sp>
      <p:sp>
        <p:nvSpPr>
          <p:cNvPr id="8" name="Text Placeholder">
            <a:extLst>
              <a:ext uri="{FF2B5EF4-FFF2-40B4-BE49-F238E27FC236}">
                <a16:creationId xmlns:a16="http://schemas.microsoft.com/office/drawing/2014/main" id="{3F142EE9-5B60-C248-88E9-68A891D2B016}"/>
              </a:ext>
            </a:extLst>
          </p:cNvPr>
          <p:cNvSpPr txBox="1">
            <a:spLocks/>
          </p:cNvSpPr>
          <p:nvPr/>
        </p:nvSpPr>
        <p:spPr>
          <a:xfrm>
            <a:off x="440915" y="1005840"/>
            <a:ext cx="3900481" cy="3252216"/>
          </a:xfrm>
          <a:prstGeom prst="rect">
            <a:avLst/>
          </a:prstGeom>
        </p:spPr>
        <p:txBody>
          <a:bodyPr vert="horz" lIns="0" tIns="0" rIns="0" bIns="0" rtlCol="0" anchor="t">
            <a:norm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l" defTabSz="914400" rtl="0" eaLnBrk="1" fontAlgn="base" latinLnBrk="0" hangingPunct="1">
              <a:lnSpc>
                <a:spcPct val="100000"/>
              </a:lnSpc>
              <a:spcBef>
                <a:spcPts val="1100"/>
              </a:spcBef>
              <a:spcAft>
                <a:spcPct val="0"/>
              </a:spcAft>
              <a:buClr>
                <a:srgbClr val="001141"/>
              </a:buClr>
              <a:buSzPct val="100000"/>
              <a:buFont typeface="IBM Plex Sans Light" charset="-120"/>
              <a:buNone/>
              <a:tabLst/>
              <a:defRPr/>
            </a:pPr>
            <a:endParaRPr kumimoji="0" lang="en-US" sz="1350" b="0" i="0" u="none" strike="noStrike" kern="0" cap="none" spc="0" normalizeH="0" baseline="0" noProof="0" dirty="0">
              <a:ln>
                <a:noFill/>
              </a:ln>
              <a:solidFill>
                <a:srgbClr val="000000"/>
              </a:solidFill>
              <a:effectLst/>
              <a:uLnTx/>
              <a:uFillTx/>
              <a:latin typeface="IBM Plex Sans Light" panose="020B0403050203000203" pitchFamily="34" charset="0"/>
            </a:endParaRPr>
          </a:p>
          <a:p>
            <a:r>
              <a:rPr lang="en-US" sz="1350" dirty="0">
                <a:latin typeface="IBM Plex Sans Light"/>
              </a:rPr>
              <a:t>AIOps is a discipline that </a:t>
            </a:r>
            <a:r>
              <a:rPr lang="en-US" sz="1350" dirty="0">
                <a:solidFill>
                  <a:schemeClr val="accent2"/>
                </a:solidFill>
                <a:latin typeface="IBM Plex Sans Light"/>
              </a:rPr>
              <a:t>combines software solutions and cultural practices</a:t>
            </a:r>
            <a:r>
              <a:rPr lang="en-US" sz="1350" dirty="0">
                <a:latin typeface="IBM Plex Sans Light"/>
              </a:rPr>
              <a:t> to help IT Operations teams overcome these mounting challenges by: </a:t>
            </a:r>
          </a:p>
          <a:p>
            <a:pPr marL="457202" lvl="1" indent="-285750">
              <a:buFont typeface="Arial" panose="020B0604020202020204" pitchFamily="34" charset="0"/>
              <a:buChar char="•"/>
            </a:pPr>
            <a:r>
              <a:rPr lang="en-US" sz="1350" dirty="0">
                <a:latin typeface="IBM Plex Sans Light"/>
              </a:rPr>
              <a:t>Breaking down data silos</a:t>
            </a:r>
          </a:p>
          <a:p>
            <a:pPr marL="457202" lvl="1" indent="-285750">
              <a:buFont typeface="Arial" panose="020B0604020202020204" pitchFamily="34" charset="0"/>
              <a:buChar char="•"/>
            </a:pPr>
            <a:r>
              <a:rPr lang="en-US" sz="1350" dirty="0">
                <a:latin typeface="IBM Plex Sans Light"/>
              </a:rPr>
              <a:t>Providing real-time insights into IT systems </a:t>
            </a:r>
          </a:p>
          <a:p>
            <a:pPr marL="457202" lvl="1" indent="-285750">
              <a:buFont typeface="Arial" panose="020B0604020202020204" pitchFamily="34" charset="0"/>
              <a:buChar char="•"/>
            </a:pPr>
            <a:r>
              <a:rPr lang="en-US" sz="1350" dirty="0">
                <a:latin typeface="IBM Plex Sans Light"/>
              </a:rPr>
              <a:t>Augmenting incident management with AI</a:t>
            </a:r>
          </a:p>
          <a:p>
            <a:pPr marL="457202" lvl="1" indent="-285750">
              <a:buFont typeface="Arial" panose="020B0604020202020204" pitchFamily="34" charset="0"/>
              <a:buChar char="•"/>
            </a:pPr>
            <a:r>
              <a:rPr lang="en-US" sz="1350" dirty="0">
                <a:latin typeface="IBM Plex Sans Light"/>
              </a:rPr>
              <a:t>Automating incident resolution</a:t>
            </a:r>
          </a:p>
          <a:p>
            <a:pPr marL="285750" marR="0" lvl="1" indent="-285750" algn="l" defTabSz="914400" rtl="0" eaLnBrk="1" fontAlgn="base" latinLnBrk="0" hangingPunct="1">
              <a:lnSpc>
                <a:spcPct val="100000"/>
              </a:lnSpc>
              <a:spcBef>
                <a:spcPts val="1100"/>
              </a:spcBef>
              <a:spcAft>
                <a:spcPct val="0"/>
              </a:spcAft>
              <a:buClr>
                <a:srgbClr val="001141"/>
              </a:buClr>
              <a:buSzPct val="100000"/>
              <a:buFont typeface="Arial" panose="020B0604020202020204" pitchFamily="34" charset="0"/>
              <a:buChar char="•"/>
              <a:tabLst/>
              <a:defRPr/>
            </a:pPr>
            <a:endParaRPr kumimoji="0" lang="en-US" sz="1350" b="0" i="0" u="none" strike="noStrike" kern="0" cap="none" spc="0" normalizeH="0" baseline="0" noProof="0" dirty="0">
              <a:ln>
                <a:noFill/>
              </a:ln>
              <a:solidFill>
                <a:srgbClr val="0F62FE"/>
              </a:solidFill>
              <a:effectLst/>
              <a:uLnTx/>
              <a:uFillTx/>
              <a:latin typeface="IBM Plex Sans Light"/>
            </a:endParaRPr>
          </a:p>
          <a:p>
            <a:pPr marL="285750" marR="0" lvl="1" indent="-285750" algn="l" defTabSz="914400" rtl="0" eaLnBrk="1" fontAlgn="base" latinLnBrk="0" hangingPunct="1">
              <a:lnSpc>
                <a:spcPct val="100000"/>
              </a:lnSpc>
              <a:spcBef>
                <a:spcPts val="1100"/>
              </a:spcBef>
              <a:spcAft>
                <a:spcPct val="0"/>
              </a:spcAft>
              <a:buClr>
                <a:srgbClr val="001141"/>
              </a:buClr>
              <a:buSzPct val="100000"/>
              <a:buFont typeface="IBM Plex Sans Light" charset="-120"/>
              <a:buChar char="–"/>
              <a:tabLst/>
              <a:defRPr/>
            </a:pPr>
            <a:endParaRPr kumimoji="0" lang="en-US" sz="135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pic>
        <p:nvPicPr>
          <p:cNvPr id="15" name="Picture 14" descr="A picture containing diagram&#10;&#10;Description automatically generated">
            <a:extLst>
              <a:ext uri="{FF2B5EF4-FFF2-40B4-BE49-F238E27FC236}">
                <a16:creationId xmlns:a16="http://schemas.microsoft.com/office/drawing/2014/main" id="{AD7E16ED-6526-44B1-25D6-DA94B79BA452}"/>
              </a:ext>
            </a:extLst>
          </p:cNvPr>
          <p:cNvPicPr>
            <a:picLocks noChangeAspect="1"/>
          </p:cNvPicPr>
          <p:nvPr/>
        </p:nvPicPr>
        <p:blipFill>
          <a:blip r:embed="rId3"/>
          <a:stretch>
            <a:fillRect/>
          </a:stretch>
        </p:blipFill>
        <p:spPr>
          <a:xfrm>
            <a:off x="4572000" y="308225"/>
            <a:ext cx="4572000" cy="4532379"/>
          </a:xfrm>
          <a:prstGeom prst="rect">
            <a:avLst/>
          </a:prstGeom>
          <a:noFill/>
        </p:spPr>
      </p:pic>
      <p:sp>
        <p:nvSpPr>
          <p:cNvPr id="18" name="Slide Number Placeholder 5">
            <a:extLst>
              <a:ext uri="{FF2B5EF4-FFF2-40B4-BE49-F238E27FC236}">
                <a16:creationId xmlns:a16="http://schemas.microsoft.com/office/drawing/2014/main" id="{245BED70-B4D4-E787-50AA-3271CFD6ED7D}"/>
              </a:ext>
            </a:extLst>
          </p:cNvPr>
          <p:cNvSpPr>
            <a:spLocks noGrp="1"/>
          </p:cNvSpPr>
          <p:nvPr>
            <p:ph type="sldNum" sz="quarter" idx="11"/>
          </p:nvPr>
        </p:nvSpPr>
        <p:spPr>
          <a:xfrm>
            <a:off x="7086601" y="4800600"/>
            <a:ext cx="1828732" cy="166687"/>
          </a:xfrm>
        </p:spPr>
        <p:txBody>
          <a:bodyPr vert="horz" lIns="0" tIns="0" rIns="0" bIns="0" rtlCol="0" anchor="ctr">
            <a:normAutofit/>
          </a:bodyPr>
          <a:lstStyle/>
          <a:p>
            <a:pPr marL="0" marR="0" lvl="0" indent="0" algn="r"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60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6" name="Footer Placeholder 2">
            <a:extLst>
              <a:ext uri="{FF2B5EF4-FFF2-40B4-BE49-F238E27FC236}">
                <a16:creationId xmlns:a16="http://schemas.microsoft.com/office/drawing/2014/main" id="{47417F1E-0E69-560C-9505-D580DEF3392A}"/>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4" name="TextBox 3">
            <a:extLst>
              <a:ext uri="{FF2B5EF4-FFF2-40B4-BE49-F238E27FC236}">
                <a16:creationId xmlns:a16="http://schemas.microsoft.com/office/drawing/2014/main" id="{AA106668-7492-D42D-8C6C-4D7899C42539}"/>
              </a:ext>
            </a:extLst>
          </p:cNvPr>
          <p:cNvSpPr txBox="1"/>
          <p:nvPr/>
        </p:nvSpPr>
        <p:spPr>
          <a:xfrm>
            <a:off x="86433" y="653683"/>
            <a:ext cx="4860630" cy="307777"/>
          </a:xfrm>
          <a:prstGeom prst="rect">
            <a:avLst/>
          </a:prstGeom>
          <a:noFill/>
        </p:spPr>
        <p:txBody>
          <a:bodyPr wrap="square">
            <a:spAutoFit/>
          </a:bodyPr>
          <a:lstStyle/>
          <a:p>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rPr>
              <a:t>Deliver </a:t>
            </a:r>
            <a:r>
              <a:rPr kumimoji="0" lang="en-US" sz="1400" b="0" i="0" u="none" strike="noStrike" kern="1200" cap="none" spc="0" normalizeH="0" baseline="0" noProof="0" dirty="0">
                <a:ln>
                  <a:noFill/>
                </a:ln>
                <a:solidFill>
                  <a:srgbClr val="0F62FE"/>
                </a:solidFill>
                <a:effectLst/>
                <a:uLnTx/>
                <a:uFillTx/>
                <a:latin typeface="IBM Plex Sans Light" panose="020B0403050203000203" pitchFamily="34" charset="0"/>
              </a:rPr>
              <a:t>24/7, 365 performance </a:t>
            </a: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rPr>
              <a:t>and assurance with AIOps</a:t>
            </a:r>
            <a:endParaRPr lang="en-US" sz="1400" dirty="0"/>
          </a:p>
        </p:txBody>
      </p:sp>
    </p:spTree>
    <p:extLst>
      <p:ext uri="{BB962C8B-B14F-4D97-AF65-F5344CB8AC3E}">
        <p14:creationId xmlns:p14="http://schemas.microsoft.com/office/powerpoint/2010/main" val="186947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tângulo 24">
            <a:extLst>
              <a:ext uri="{FF2B5EF4-FFF2-40B4-BE49-F238E27FC236}">
                <a16:creationId xmlns:a16="http://schemas.microsoft.com/office/drawing/2014/main" id="{DC6B50A8-A391-B19F-1BD8-2D81410D7437}"/>
              </a:ext>
            </a:extLst>
          </p:cNvPr>
          <p:cNvSpPr/>
          <p:nvPr/>
        </p:nvSpPr>
        <p:spPr bwMode="auto">
          <a:xfrm>
            <a:off x="212039" y="2750382"/>
            <a:ext cx="8669997"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endPar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endParaRPr>
          </a:p>
        </p:txBody>
      </p:sp>
      <p:sp>
        <p:nvSpPr>
          <p:cNvPr id="4" name="Slide Number Placeholder"/>
          <p:cNvSpPr>
            <a:spLocks noGrp="1"/>
          </p:cNvSpPr>
          <p:nvPr>
            <p:ph type="sldNum" sz="quarter" idx="11"/>
          </p:nvPr>
        </p:nvSpPr>
        <p:spPr>
          <a:xfrm>
            <a:off x="8882037" y="4851821"/>
            <a:ext cx="46488" cy="92333"/>
          </a:xfrm>
        </p:spPr>
        <p:txBody>
          <a:bodyPr/>
          <a:lstStyle/>
          <a:p>
            <a:pPr marL="0" marR="0" lvl="0" indent="0" algn="r" defTabSz="686017"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6017"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Retângulo 4">
            <a:extLst>
              <a:ext uri="{FF2B5EF4-FFF2-40B4-BE49-F238E27FC236}">
                <a16:creationId xmlns:a16="http://schemas.microsoft.com/office/drawing/2014/main" id="{EFAC0581-2BA1-A140-9AAF-7DB015C3AC8C}"/>
              </a:ext>
            </a:extLst>
          </p:cNvPr>
          <p:cNvSpPr/>
          <p:nvPr/>
        </p:nvSpPr>
        <p:spPr bwMode="auto">
          <a:xfrm>
            <a:off x="242856" y="1147151"/>
            <a:ext cx="8685669" cy="359420"/>
          </a:xfrm>
          <a:prstGeom prst="rect">
            <a:avLst/>
          </a:prstGeom>
          <a:solidFill>
            <a:srgbClr val="0065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AI-powered IT Operations</a:t>
            </a:r>
          </a:p>
        </p:txBody>
      </p:sp>
      <p:sp>
        <p:nvSpPr>
          <p:cNvPr id="10" name="Retângulo 9">
            <a:extLst>
              <a:ext uri="{FF2B5EF4-FFF2-40B4-BE49-F238E27FC236}">
                <a16:creationId xmlns:a16="http://schemas.microsoft.com/office/drawing/2014/main" id="{B7293914-20C0-A849-9432-953E88BB5784}"/>
              </a:ext>
            </a:extLst>
          </p:cNvPr>
          <p:cNvSpPr/>
          <p:nvPr/>
        </p:nvSpPr>
        <p:spPr bwMode="auto">
          <a:xfrm>
            <a:off x="242925" y="1579303"/>
            <a:ext cx="2811021" cy="969353"/>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r>
              <a:rPr kumimoji="0" lang="en-US" sz="994" b="0" i="0" u="none" strike="noStrike" kern="1200" cap="none" spc="0" normalizeH="0" baseline="0" noProof="0" dirty="0">
                <a:ln>
                  <a:noFill/>
                </a:ln>
                <a:solidFill>
                  <a:srgbClr val="161616"/>
                </a:solidFill>
                <a:effectLst/>
                <a:uLnTx/>
                <a:uFillTx/>
                <a:latin typeface="IBM Plex Sans Medium"/>
                <a:ea typeface="+mn-ea"/>
                <a:cs typeface="+mn-cs"/>
              </a:rPr>
              <a:t>Enterprise Observability</a:t>
            </a:r>
            <a:endPar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p:txBody>
      </p:sp>
      <p:sp>
        <p:nvSpPr>
          <p:cNvPr id="13" name="Retângulo 12">
            <a:extLst>
              <a:ext uri="{FF2B5EF4-FFF2-40B4-BE49-F238E27FC236}">
                <a16:creationId xmlns:a16="http://schemas.microsoft.com/office/drawing/2014/main" id="{4BF29205-4CEB-0A4E-9769-A3A268BAE276}"/>
              </a:ext>
            </a:extLst>
          </p:cNvPr>
          <p:cNvSpPr/>
          <p:nvPr/>
        </p:nvSpPr>
        <p:spPr bwMode="auto">
          <a:xfrm>
            <a:off x="3174408" y="1579303"/>
            <a:ext cx="2811021" cy="969353"/>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rPr>
              <a:t>Automated Operations</a:t>
            </a:r>
          </a:p>
        </p:txBody>
      </p:sp>
      <p:sp>
        <p:nvSpPr>
          <p:cNvPr id="14" name="Retângulo 13">
            <a:extLst>
              <a:ext uri="{FF2B5EF4-FFF2-40B4-BE49-F238E27FC236}">
                <a16:creationId xmlns:a16="http://schemas.microsoft.com/office/drawing/2014/main" id="{B19EFC1A-99AE-8D45-B53E-24AB1EE7D0E9}"/>
              </a:ext>
            </a:extLst>
          </p:cNvPr>
          <p:cNvSpPr/>
          <p:nvPr/>
        </p:nvSpPr>
        <p:spPr bwMode="auto">
          <a:xfrm>
            <a:off x="6093393" y="1579303"/>
            <a:ext cx="2811021" cy="96935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auto"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Medium"/>
                <a:ea typeface="+mn-ea"/>
                <a:cs typeface="+mn-cs"/>
              </a:rPr>
              <a:t>Incident Management</a:t>
            </a:r>
            <a:endParaRPr kumimoji="0" lang="en-US" sz="13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8" name="Retângulo 17">
            <a:extLst>
              <a:ext uri="{FF2B5EF4-FFF2-40B4-BE49-F238E27FC236}">
                <a16:creationId xmlns:a16="http://schemas.microsoft.com/office/drawing/2014/main" id="{E71B9CFD-3505-5948-B11C-0C3F5EC16F4C}"/>
              </a:ext>
            </a:extLst>
          </p:cNvPr>
          <p:cNvSpPr/>
          <p:nvPr/>
        </p:nvSpPr>
        <p:spPr bwMode="auto">
          <a:xfrm>
            <a:off x="3174408" y="1921207"/>
            <a:ext cx="2741749" cy="566112"/>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rPr>
              <a:t>Dynamically and continuously assure cost effective application performance and resource utilization</a:t>
            </a:r>
          </a:p>
        </p:txBody>
      </p:sp>
      <p:sp>
        <p:nvSpPr>
          <p:cNvPr id="19" name="Retângulo 18">
            <a:extLst>
              <a:ext uri="{FF2B5EF4-FFF2-40B4-BE49-F238E27FC236}">
                <a16:creationId xmlns:a16="http://schemas.microsoft.com/office/drawing/2014/main" id="{6D788B86-6B10-C34E-A090-51765195C84F}"/>
              </a:ext>
            </a:extLst>
          </p:cNvPr>
          <p:cNvSpPr/>
          <p:nvPr/>
        </p:nvSpPr>
        <p:spPr bwMode="auto">
          <a:xfrm>
            <a:off x="6106422" y="1928771"/>
            <a:ext cx="2741749" cy="560340"/>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994" b="0" i="0" u="none" strike="noStrike" kern="1200" cap="none" spc="0" normalizeH="0" baseline="0" noProof="0" dirty="0">
                <a:ln>
                  <a:noFill/>
                </a:ln>
                <a:solidFill>
                  <a:srgbClr val="000000"/>
                </a:solidFill>
                <a:effectLst/>
                <a:uLnTx/>
                <a:uFillTx/>
                <a:latin typeface="IBM Plex Sans Light"/>
                <a:ea typeface="ＭＳ Ｐゴシック"/>
                <a:cs typeface="+mn-cs"/>
              </a:rPr>
              <a:t>Automate and orchestrate end-to-end IT and network operations at scale with efficiency and resiliency</a:t>
            </a:r>
            <a:endParaRPr kumimoji="0" lang="en-US" alt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ＭＳ Ｐゴシック" charset="-128"/>
              <a:cs typeface="+mn-cs"/>
            </a:endParaRPr>
          </a:p>
        </p:txBody>
      </p:sp>
      <p:cxnSp>
        <p:nvCxnSpPr>
          <p:cNvPr id="57" name="Straight Connector 8">
            <a:extLst>
              <a:ext uri="{FF2B5EF4-FFF2-40B4-BE49-F238E27FC236}">
                <a16:creationId xmlns:a16="http://schemas.microsoft.com/office/drawing/2014/main" id="{E4A21AF5-67E4-4A4C-8547-0A5F935358DD}"/>
              </a:ext>
            </a:extLst>
          </p:cNvPr>
          <p:cNvCxnSpPr>
            <a:cxnSpLocks/>
          </p:cNvCxnSpPr>
          <p:nvPr/>
        </p:nvCxnSpPr>
        <p:spPr bwMode="auto">
          <a:xfrm>
            <a:off x="242857" y="2653119"/>
            <a:ext cx="8685603" cy="0"/>
          </a:xfrm>
          <a:prstGeom prst="line">
            <a:avLst/>
          </a:prstGeom>
          <a:ln w="12700">
            <a:solidFill>
              <a:srgbClr val="E0E0E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Retângulo 27">
            <a:extLst>
              <a:ext uri="{FF2B5EF4-FFF2-40B4-BE49-F238E27FC236}">
                <a16:creationId xmlns:a16="http://schemas.microsoft.com/office/drawing/2014/main" id="{AFC1F2F7-88EA-3E47-81EA-C7D840175865}"/>
              </a:ext>
            </a:extLst>
          </p:cNvPr>
          <p:cNvSpPr/>
          <p:nvPr/>
        </p:nvSpPr>
        <p:spPr bwMode="auto">
          <a:xfrm>
            <a:off x="242924" y="1963343"/>
            <a:ext cx="2741749" cy="485226"/>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1" indent="0" algn="l" defTabSz="685983" rtl="0" eaLnBrk="1" fontAlgn="base" latinLnBrk="0" hangingPunct="1">
              <a:lnSpc>
                <a:spcPct val="90000"/>
              </a:lnSpc>
              <a:spcBef>
                <a:spcPts val="300"/>
              </a:spcBef>
              <a:spcAft>
                <a:spcPct val="0"/>
              </a:spcAft>
              <a:buClr>
                <a:srgbClr val="6D6E7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Enhance visibility and comprehension with full stack scalable application and network health and performance monitoring</a:t>
            </a:r>
          </a:p>
        </p:txBody>
      </p:sp>
      <p:grpSp>
        <p:nvGrpSpPr>
          <p:cNvPr id="54" name="Group 53">
            <a:extLst>
              <a:ext uri="{FF2B5EF4-FFF2-40B4-BE49-F238E27FC236}">
                <a16:creationId xmlns:a16="http://schemas.microsoft.com/office/drawing/2014/main" id="{73DE6DFA-EA19-0EEF-8CA2-EA1E6CA8AF92}"/>
              </a:ext>
            </a:extLst>
          </p:cNvPr>
          <p:cNvGrpSpPr/>
          <p:nvPr/>
        </p:nvGrpSpPr>
        <p:grpSpPr>
          <a:xfrm>
            <a:off x="271003" y="2746646"/>
            <a:ext cx="8429857" cy="483371"/>
            <a:chOff x="271003" y="2746646"/>
            <a:chExt cx="8429857" cy="483371"/>
          </a:xfrm>
        </p:grpSpPr>
        <p:grpSp>
          <p:nvGrpSpPr>
            <p:cNvPr id="34" name="Group 33">
              <a:extLst>
                <a:ext uri="{FF2B5EF4-FFF2-40B4-BE49-F238E27FC236}">
                  <a16:creationId xmlns:a16="http://schemas.microsoft.com/office/drawing/2014/main" id="{92B1C2DD-356E-3239-B78E-80B78B65B7B5}"/>
                </a:ext>
              </a:extLst>
            </p:cNvPr>
            <p:cNvGrpSpPr/>
            <p:nvPr/>
          </p:nvGrpSpPr>
          <p:grpSpPr>
            <a:xfrm>
              <a:off x="271003" y="2746646"/>
              <a:ext cx="8429857" cy="483371"/>
              <a:chOff x="271003" y="2746646"/>
              <a:chExt cx="8429857" cy="483371"/>
            </a:xfrm>
          </p:grpSpPr>
          <p:sp>
            <p:nvSpPr>
              <p:cNvPr id="25" name="Retângulo 24">
                <a:extLst>
                  <a:ext uri="{FF2B5EF4-FFF2-40B4-BE49-F238E27FC236}">
                    <a16:creationId xmlns:a16="http://schemas.microsoft.com/office/drawing/2014/main" id="{CEFB5BF2-8B51-ED46-A74E-378345EA6B15}"/>
                  </a:ext>
                </a:extLst>
              </p:cNvPr>
              <p:cNvSpPr/>
              <p:nvPr/>
            </p:nvSpPr>
            <p:spPr bwMode="auto">
              <a:xfrm>
                <a:off x="271003" y="2753620"/>
                <a:ext cx="981373"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Data</a:t>
                </a:r>
                <a:b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b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Collection</a:t>
                </a:r>
              </a:p>
            </p:txBody>
          </p:sp>
          <p:grpSp>
            <p:nvGrpSpPr>
              <p:cNvPr id="16" name="Group 15">
                <a:extLst>
                  <a:ext uri="{FF2B5EF4-FFF2-40B4-BE49-F238E27FC236}">
                    <a16:creationId xmlns:a16="http://schemas.microsoft.com/office/drawing/2014/main" id="{F3B69C49-E82D-4599-38FD-A87018449785}"/>
                  </a:ext>
                </a:extLst>
              </p:cNvPr>
              <p:cNvGrpSpPr/>
              <p:nvPr/>
            </p:nvGrpSpPr>
            <p:grpSpPr>
              <a:xfrm>
                <a:off x="1577871" y="2746646"/>
                <a:ext cx="1186932" cy="483371"/>
                <a:chOff x="2927091" y="2765580"/>
                <a:chExt cx="1186932" cy="483371"/>
              </a:xfrm>
            </p:grpSpPr>
            <p:sp>
              <p:nvSpPr>
                <p:cNvPr id="21" name="Retângulo 20">
                  <a:extLst>
                    <a:ext uri="{FF2B5EF4-FFF2-40B4-BE49-F238E27FC236}">
                      <a16:creationId xmlns:a16="http://schemas.microsoft.com/office/drawing/2014/main" id="{2E7C10D4-A62C-DC40-A775-D4853F1D1BC0}"/>
                    </a:ext>
                  </a:extLst>
                </p:cNvPr>
                <p:cNvSpPr/>
                <p:nvPr/>
              </p:nvSpPr>
              <p:spPr bwMode="auto">
                <a:xfrm>
                  <a:off x="2927091" y="2765580"/>
                  <a:ext cx="1186932"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Enterprise Observability</a:t>
                  </a:r>
                </a:p>
              </p:txBody>
            </p:sp>
            <p:pic>
              <p:nvPicPr>
                <p:cNvPr id="38" name="Graphic 37">
                  <a:extLst>
                    <a:ext uri="{FF2B5EF4-FFF2-40B4-BE49-F238E27FC236}">
                      <a16:creationId xmlns:a16="http://schemas.microsoft.com/office/drawing/2014/main" id="{42D82F6D-9776-296F-8C34-1CBD322B9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893" y="2766822"/>
                  <a:ext cx="482130" cy="482129"/>
                </a:xfrm>
                <a:prstGeom prst="rect">
                  <a:avLst/>
                </a:prstGeom>
              </p:spPr>
            </p:pic>
          </p:grpSp>
          <p:grpSp>
            <p:nvGrpSpPr>
              <p:cNvPr id="17" name="Group 16">
                <a:extLst>
                  <a:ext uri="{FF2B5EF4-FFF2-40B4-BE49-F238E27FC236}">
                    <a16:creationId xmlns:a16="http://schemas.microsoft.com/office/drawing/2014/main" id="{6CD25585-88E7-6728-9CC0-533A42976BF6}"/>
                  </a:ext>
                </a:extLst>
              </p:cNvPr>
              <p:cNvGrpSpPr/>
              <p:nvPr/>
            </p:nvGrpSpPr>
            <p:grpSpPr>
              <a:xfrm>
                <a:off x="4602725" y="2753620"/>
                <a:ext cx="1186932" cy="469422"/>
                <a:chOff x="4394114" y="2765476"/>
                <a:chExt cx="1186932" cy="469422"/>
              </a:xfrm>
            </p:grpSpPr>
            <p:sp>
              <p:nvSpPr>
                <p:cNvPr id="23" name="Retângulo 22">
                  <a:extLst>
                    <a:ext uri="{FF2B5EF4-FFF2-40B4-BE49-F238E27FC236}">
                      <a16:creationId xmlns:a16="http://schemas.microsoft.com/office/drawing/2014/main" id="{47EBED3F-0421-AF48-987D-E45CDF8A38D6}"/>
                    </a:ext>
                  </a:extLst>
                </p:cNvPr>
                <p:cNvSpPr/>
                <p:nvPr/>
              </p:nvSpPr>
              <p:spPr bwMode="auto">
                <a:xfrm>
                  <a:off x="4394114" y="2765476"/>
                  <a:ext cx="1186932"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Network Performance Management</a:t>
                  </a:r>
                </a:p>
              </p:txBody>
            </p:sp>
            <p:pic>
              <p:nvPicPr>
                <p:cNvPr id="40" name="Picture 39" descr="Icon&#10;&#10;Description automatically generated">
                  <a:extLst>
                    <a:ext uri="{FF2B5EF4-FFF2-40B4-BE49-F238E27FC236}">
                      <a16:creationId xmlns:a16="http://schemas.microsoft.com/office/drawing/2014/main" id="{6C24ABB0-7943-9190-4CE3-CAEA24EE4AD7}"/>
                    </a:ext>
                  </a:extLst>
                </p:cNvPr>
                <p:cNvPicPr>
                  <a:picLocks noChangeAspect="1"/>
                </p:cNvPicPr>
                <p:nvPr/>
              </p:nvPicPr>
              <p:blipFill>
                <a:blip r:embed="rId5">
                  <a:biLevel thresh="75000"/>
                </a:blip>
                <a:stretch>
                  <a:fillRect/>
                </a:stretch>
              </p:blipFill>
              <p:spPr>
                <a:xfrm>
                  <a:off x="5224523" y="2841460"/>
                  <a:ext cx="278368" cy="278368"/>
                </a:xfrm>
                <a:prstGeom prst="rect">
                  <a:avLst/>
                </a:prstGeom>
              </p:spPr>
            </p:pic>
          </p:grpSp>
          <p:grpSp>
            <p:nvGrpSpPr>
              <p:cNvPr id="27" name="Group 26">
                <a:extLst>
                  <a:ext uri="{FF2B5EF4-FFF2-40B4-BE49-F238E27FC236}">
                    <a16:creationId xmlns:a16="http://schemas.microsoft.com/office/drawing/2014/main" id="{37B94BFB-5AE2-C7BE-5691-FD9FEC5D5F29}"/>
                  </a:ext>
                </a:extLst>
              </p:cNvPr>
              <p:cNvGrpSpPr/>
              <p:nvPr/>
            </p:nvGrpSpPr>
            <p:grpSpPr>
              <a:xfrm>
                <a:off x="7513928" y="2753620"/>
                <a:ext cx="1186932" cy="469422"/>
                <a:chOff x="7513928" y="2760569"/>
                <a:chExt cx="1186932" cy="469422"/>
              </a:xfrm>
            </p:grpSpPr>
            <p:sp>
              <p:nvSpPr>
                <p:cNvPr id="6" name="Retângulo 26">
                  <a:extLst>
                    <a:ext uri="{FF2B5EF4-FFF2-40B4-BE49-F238E27FC236}">
                      <a16:creationId xmlns:a16="http://schemas.microsoft.com/office/drawing/2014/main" id="{9E27D336-D1E0-BC75-A124-758426F048E3}"/>
                    </a:ext>
                  </a:extLst>
                </p:cNvPr>
                <p:cNvSpPr/>
                <p:nvPr/>
              </p:nvSpPr>
              <p:spPr bwMode="auto">
                <a:xfrm>
                  <a:off x="7513928" y="2760569"/>
                  <a:ext cx="1186932"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Proactive </a:t>
                  </a:r>
                  <a:b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b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Incident </a:t>
                  </a:r>
                  <a:b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b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Resolution</a:t>
                  </a:r>
                </a:p>
              </p:txBody>
            </p:sp>
            <p:pic>
              <p:nvPicPr>
                <p:cNvPr id="45" name="Picture 44" descr="Shape&#10;&#10;Description automatically generated with low confidence">
                  <a:extLst>
                    <a:ext uri="{FF2B5EF4-FFF2-40B4-BE49-F238E27FC236}">
                      <a16:creationId xmlns:a16="http://schemas.microsoft.com/office/drawing/2014/main" id="{407351F3-EE78-F3CF-09E3-1E7809A5FF6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25085" y="2823605"/>
                  <a:ext cx="322666" cy="319177"/>
                </a:xfrm>
                <a:prstGeom prst="rect">
                  <a:avLst/>
                </a:prstGeom>
              </p:spPr>
            </p:pic>
          </p:grpSp>
          <p:grpSp>
            <p:nvGrpSpPr>
              <p:cNvPr id="20" name="Group 19">
                <a:extLst>
                  <a:ext uri="{FF2B5EF4-FFF2-40B4-BE49-F238E27FC236}">
                    <a16:creationId xmlns:a16="http://schemas.microsoft.com/office/drawing/2014/main" id="{4A1092B4-707C-0000-02D6-013148009300}"/>
                  </a:ext>
                </a:extLst>
              </p:cNvPr>
              <p:cNvGrpSpPr/>
              <p:nvPr/>
            </p:nvGrpSpPr>
            <p:grpSpPr>
              <a:xfrm>
                <a:off x="3090298" y="2753620"/>
                <a:ext cx="1186932" cy="469422"/>
                <a:chOff x="5937877" y="2765580"/>
                <a:chExt cx="1186932" cy="469422"/>
              </a:xfrm>
            </p:grpSpPr>
            <p:sp>
              <p:nvSpPr>
                <p:cNvPr id="24" name="Retângulo 23">
                  <a:extLst>
                    <a:ext uri="{FF2B5EF4-FFF2-40B4-BE49-F238E27FC236}">
                      <a16:creationId xmlns:a16="http://schemas.microsoft.com/office/drawing/2014/main" id="{797CC728-03D1-0943-96D3-64C5232603E7}"/>
                    </a:ext>
                  </a:extLst>
                </p:cNvPr>
                <p:cNvSpPr/>
                <p:nvPr/>
              </p:nvSpPr>
              <p:spPr bwMode="auto">
                <a:xfrm>
                  <a:off x="5937877" y="2765580"/>
                  <a:ext cx="1186932"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charset="-128"/>
                      <a:cs typeface="+mn-cs"/>
                    </a:rPr>
                    <a:t>Cost-effective Resource Management</a:t>
                  </a:r>
                </a:p>
              </p:txBody>
            </p:sp>
            <p:pic>
              <p:nvPicPr>
                <p:cNvPr id="58" name="Picture 57" descr="Shape&#10;&#10;Description automatically generated with medium confidence">
                  <a:extLst>
                    <a:ext uri="{FF2B5EF4-FFF2-40B4-BE49-F238E27FC236}">
                      <a16:creationId xmlns:a16="http://schemas.microsoft.com/office/drawing/2014/main" id="{A804EBEA-27A1-BB23-43AA-69E9CB45B12B}"/>
                    </a:ext>
                  </a:extLst>
                </p:cNvPr>
                <p:cNvPicPr>
                  <a:picLocks noChangeAspect="1"/>
                </p:cNvPicPr>
                <p:nvPr/>
              </p:nvPicPr>
              <p:blipFill>
                <a:blip r:embed="rId7"/>
                <a:stretch>
                  <a:fillRect/>
                </a:stretch>
              </p:blipFill>
              <p:spPr>
                <a:xfrm>
                  <a:off x="6811085" y="2884566"/>
                  <a:ext cx="249620" cy="245719"/>
                </a:xfrm>
                <a:prstGeom prst="rect">
                  <a:avLst/>
                </a:prstGeom>
              </p:spPr>
            </p:pic>
          </p:grpSp>
          <p:grpSp>
            <p:nvGrpSpPr>
              <p:cNvPr id="15" name="Group 14">
                <a:extLst>
                  <a:ext uri="{FF2B5EF4-FFF2-40B4-BE49-F238E27FC236}">
                    <a16:creationId xmlns:a16="http://schemas.microsoft.com/office/drawing/2014/main" id="{CA927F32-DBF0-5CD6-736C-CE648A257453}"/>
                  </a:ext>
                </a:extLst>
              </p:cNvPr>
              <p:cNvGrpSpPr/>
              <p:nvPr/>
            </p:nvGrpSpPr>
            <p:grpSpPr>
              <a:xfrm>
                <a:off x="6115152" y="2753620"/>
                <a:ext cx="1073283" cy="469422"/>
                <a:chOff x="1558407" y="2756767"/>
                <a:chExt cx="1073283" cy="469422"/>
              </a:xfrm>
            </p:grpSpPr>
            <p:sp>
              <p:nvSpPr>
                <p:cNvPr id="26" name="Retângulo 25">
                  <a:extLst>
                    <a:ext uri="{FF2B5EF4-FFF2-40B4-BE49-F238E27FC236}">
                      <a16:creationId xmlns:a16="http://schemas.microsoft.com/office/drawing/2014/main" id="{044A23C3-4AE8-B44E-A4F2-C7C72C3C9F72}"/>
                    </a:ext>
                  </a:extLst>
                </p:cNvPr>
                <p:cNvSpPr/>
                <p:nvPr/>
              </p:nvSpPr>
              <p:spPr bwMode="auto">
                <a:xfrm>
                  <a:off x="1558407" y="2756767"/>
                  <a:ext cx="1073283" cy="469422"/>
                </a:xfrm>
                <a:prstGeom prst="rect">
                  <a:avLst/>
                </a:prstGeom>
                <a:solidFill>
                  <a:srgbClr val="F4F4F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l" defTabSz="914411" rtl="0" eaLnBrk="1" fontAlgn="base" latinLnBrk="0" hangingPunct="1">
                    <a:lnSpc>
                      <a:spcPct val="100000"/>
                    </a:lnSpc>
                    <a:spcBef>
                      <a:spcPct val="50000"/>
                    </a:spcBef>
                    <a:spcAft>
                      <a:spcPct val="0"/>
                    </a:spcAft>
                    <a:buClr>
                      <a:srgbClr val="000000"/>
                    </a:buClr>
                    <a:buSzTx/>
                    <a:buFontTx/>
                    <a:buNone/>
                    <a:tabLst/>
                    <a:defRPr/>
                  </a:pPr>
                  <a:r>
                    <a:rPr kumimoji="0" lang="en-US" altLang="en-US" sz="825" b="0" i="0" u="none" strike="noStrike" kern="1200" cap="none" spc="0" normalizeH="0" baseline="0" noProof="0" dirty="0">
                      <a:ln>
                        <a:noFill/>
                      </a:ln>
                      <a:solidFill>
                        <a:srgbClr val="000000"/>
                      </a:solidFill>
                      <a:effectLst/>
                      <a:uLnTx/>
                      <a:uFillTx/>
                      <a:latin typeface="IBM Plex Sans"/>
                      <a:ea typeface="ＭＳ Ｐゴシック"/>
                      <a:cs typeface="+mn-cs"/>
                    </a:rPr>
                    <a:t>AI and ML </a:t>
                  </a:r>
                </a:p>
              </p:txBody>
            </p:sp>
            <p:pic>
              <p:nvPicPr>
                <p:cNvPr id="11" name="Graphic 10">
                  <a:extLst>
                    <a:ext uri="{FF2B5EF4-FFF2-40B4-BE49-F238E27FC236}">
                      <a16:creationId xmlns:a16="http://schemas.microsoft.com/office/drawing/2014/main" id="{F92404E5-5C16-CDCB-B1C6-7CD518A9F2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2352447" y="2808705"/>
                  <a:ext cx="279243" cy="307167"/>
                </a:xfrm>
                <a:prstGeom prst="rect">
                  <a:avLst/>
                </a:prstGeom>
              </p:spPr>
            </p:pic>
          </p:grpSp>
        </p:grpSp>
        <p:pic>
          <p:nvPicPr>
            <p:cNvPr id="59" name="Graphic 58">
              <a:extLst>
                <a:ext uri="{FF2B5EF4-FFF2-40B4-BE49-F238E27FC236}">
                  <a16:creationId xmlns:a16="http://schemas.microsoft.com/office/drawing/2014/main" id="{1CA6EB17-A4B7-7F5D-C794-452516A837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1294" y="2830963"/>
              <a:ext cx="370013" cy="332490"/>
            </a:xfrm>
            <a:prstGeom prst="rect">
              <a:avLst/>
            </a:prstGeom>
          </p:spPr>
        </p:pic>
      </p:grpSp>
      <p:sp>
        <p:nvSpPr>
          <p:cNvPr id="9" name="Footer Placeholder 6">
            <a:extLst>
              <a:ext uri="{FF2B5EF4-FFF2-40B4-BE49-F238E27FC236}">
                <a16:creationId xmlns:a16="http://schemas.microsoft.com/office/drawing/2014/main" id="{806C18E4-C717-A669-278D-F93BCBD2A580}"/>
              </a:ext>
            </a:extLst>
          </p:cNvPr>
          <p:cNvSpPr txBox="1">
            <a:spLocks/>
          </p:cNvSpPr>
          <p:nvPr/>
        </p:nvSpPr>
        <p:spPr>
          <a:xfrm>
            <a:off x="601708" y="4279416"/>
            <a:ext cx="1916722" cy="174145"/>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BM Plex Sans Light"/>
                <a:ea typeface="+mn-ea"/>
                <a:cs typeface="+mn-cs"/>
              </a:rPr>
              <a:t>IBM Automation / © IBM Corporation 2023</a:t>
            </a:r>
          </a:p>
        </p:txBody>
      </p:sp>
      <p:sp>
        <p:nvSpPr>
          <p:cNvPr id="3" name="Rectangle 2">
            <a:extLst>
              <a:ext uri="{FF2B5EF4-FFF2-40B4-BE49-F238E27FC236}">
                <a16:creationId xmlns:a16="http://schemas.microsoft.com/office/drawing/2014/main" id="{C4AF8E4D-D2E1-BD8F-A484-128AB6C8B9F5}"/>
              </a:ext>
            </a:extLst>
          </p:cNvPr>
          <p:cNvSpPr/>
          <p:nvPr/>
        </p:nvSpPr>
        <p:spPr>
          <a:xfrm>
            <a:off x="242856" y="3954153"/>
            <a:ext cx="8658424" cy="603557"/>
          </a:xfrm>
          <a:prstGeom prst="rect">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1097280" rtl="0" eaLnBrk="1"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pic>
        <p:nvPicPr>
          <p:cNvPr id="8" name="Picture 38" descr="Picture 38">
            <a:extLst>
              <a:ext uri="{FF2B5EF4-FFF2-40B4-BE49-F238E27FC236}">
                <a16:creationId xmlns:a16="http://schemas.microsoft.com/office/drawing/2014/main" id="{429BD6C6-065E-BFF9-DE0D-C46403C2A0CB}"/>
              </a:ext>
            </a:extLst>
          </p:cNvPr>
          <p:cNvPicPr>
            <a:picLocks noChangeAspect="1"/>
          </p:cNvPicPr>
          <p:nvPr/>
        </p:nvPicPr>
        <p:blipFill>
          <a:blip r:embed="rId12"/>
          <a:stretch>
            <a:fillRect/>
          </a:stretch>
        </p:blipFill>
        <p:spPr>
          <a:xfrm>
            <a:off x="1711822" y="4118029"/>
            <a:ext cx="213334" cy="168329"/>
          </a:xfrm>
          <a:prstGeom prst="rect">
            <a:avLst/>
          </a:prstGeom>
          <a:ln w="12700">
            <a:miter lim="400000"/>
          </a:ln>
        </p:spPr>
      </p:pic>
      <p:pic>
        <p:nvPicPr>
          <p:cNvPr id="22" name="Picture 39" descr="Picture 39">
            <a:extLst>
              <a:ext uri="{FF2B5EF4-FFF2-40B4-BE49-F238E27FC236}">
                <a16:creationId xmlns:a16="http://schemas.microsoft.com/office/drawing/2014/main" id="{1866A707-9128-6813-B084-B2F69913EDBB}"/>
              </a:ext>
            </a:extLst>
          </p:cNvPr>
          <p:cNvPicPr>
            <a:picLocks noChangeAspect="1"/>
          </p:cNvPicPr>
          <p:nvPr/>
        </p:nvPicPr>
        <p:blipFill>
          <a:blip r:embed="rId13"/>
          <a:stretch>
            <a:fillRect/>
          </a:stretch>
        </p:blipFill>
        <p:spPr>
          <a:xfrm>
            <a:off x="1475179" y="4135520"/>
            <a:ext cx="161200" cy="158281"/>
          </a:xfrm>
          <a:prstGeom prst="rect">
            <a:avLst/>
          </a:prstGeom>
          <a:ln w="12700">
            <a:miter lim="400000"/>
          </a:ln>
        </p:spPr>
      </p:pic>
      <p:pic>
        <p:nvPicPr>
          <p:cNvPr id="29" name="Picture 40" descr="Picture 40">
            <a:extLst>
              <a:ext uri="{FF2B5EF4-FFF2-40B4-BE49-F238E27FC236}">
                <a16:creationId xmlns:a16="http://schemas.microsoft.com/office/drawing/2014/main" id="{2ECC461C-03EA-09A0-CBE9-A487C4CBC3EE}"/>
              </a:ext>
            </a:extLst>
          </p:cNvPr>
          <p:cNvPicPr>
            <a:picLocks noChangeAspect="1"/>
          </p:cNvPicPr>
          <p:nvPr/>
        </p:nvPicPr>
        <p:blipFill>
          <a:blip r:embed="rId14"/>
          <a:stretch>
            <a:fillRect/>
          </a:stretch>
        </p:blipFill>
        <p:spPr>
          <a:xfrm>
            <a:off x="1086864" y="4128018"/>
            <a:ext cx="294127" cy="173283"/>
          </a:xfrm>
          <a:prstGeom prst="rect">
            <a:avLst/>
          </a:prstGeom>
          <a:ln w="12700">
            <a:miter lim="400000"/>
          </a:ln>
        </p:spPr>
      </p:pic>
      <p:pic>
        <p:nvPicPr>
          <p:cNvPr id="30" name="Picture 45" descr="Picture 45">
            <a:extLst>
              <a:ext uri="{FF2B5EF4-FFF2-40B4-BE49-F238E27FC236}">
                <a16:creationId xmlns:a16="http://schemas.microsoft.com/office/drawing/2014/main" id="{EDE7D244-77BE-A8A4-9851-B4368F8668D1}"/>
              </a:ext>
            </a:extLst>
          </p:cNvPr>
          <p:cNvPicPr>
            <a:picLocks noChangeAspect="1"/>
          </p:cNvPicPr>
          <p:nvPr/>
        </p:nvPicPr>
        <p:blipFill>
          <a:blip r:embed="rId15"/>
          <a:stretch>
            <a:fillRect/>
          </a:stretch>
        </p:blipFill>
        <p:spPr>
          <a:xfrm>
            <a:off x="697611" y="4005282"/>
            <a:ext cx="423053" cy="404875"/>
          </a:xfrm>
          <a:prstGeom prst="rect">
            <a:avLst/>
          </a:prstGeom>
          <a:ln w="12700">
            <a:miter lim="400000"/>
          </a:ln>
        </p:spPr>
      </p:pic>
      <p:pic>
        <p:nvPicPr>
          <p:cNvPr id="31" name="Picture 30" descr="Icon&#10;&#10;Description automatically generated">
            <a:extLst>
              <a:ext uri="{FF2B5EF4-FFF2-40B4-BE49-F238E27FC236}">
                <a16:creationId xmlns:a16="http://schemas.microsoft.com/office/drawing/2014/main" id="{82789381-112E-C039-DE52-7B1233B67C84}"/>
              </a:ext>
            </a:extLst>
          </p:cNvPr>
          <p:cNvPicPr>
            <a:picLocks noChangeAspect="1"/>
          </p:cNvPicPr>
          <p:nvPr/>
        </p:nvPicPr>
        <p:blipFill>
          <a:blip r:embed="rId16"/>
          <a:stretch>
            <a:fillRect/>
          </a:stretch>
        </p:blipFill>
        <p:spPr>
          <a:xfrm>
            <a:off x="2256895" y="4097064"/>
            <a:ext cx="236964" cy="228600"/>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9B7D6907-7C30-24B6-C3AA-72BC277DA061}"/>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1965711" y="4083690"/>
            <a:ext cx="249798" cy="234367"/>
          </a:xfrm>
          <a:prstGeom prst="rect">
            <a:avLst/>
          </a:prstGeom>
        </p:spPr>
      </p:pic>
      <p:cxnSp>
        <p:nvCxnSpPr>
          <p:cNvPr id="36" name="Straight Connector 35">
            <a:extLst>
              <a:ext uri="{FF2B5EF4-FFF2-40B4-BE49-F238E27FC236}">
                <a16:creationId xmlns:a16="http://schemas.microsoft.com/office/drawing/2014/main" id="{19481118-073E-8C3B-EE80-03F5679F3787}"/>
              </a:ext>
            </a:extLst>
          </p:cNvPr>
          <p:cNvCxnSpPr>
            <a:cxnSpLocks/>
          </p:cNvCxnSpPr>
          <p:nvPr/>
        </p:nvCxnSpPr>
        <p:spPr bwMode="auto">
          <a:xfrm>
            <a:off x="6089725" y="4083690"/>
            <a:ext cx="0" cy="37718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83857A3B-3B29-F8CE-3F40-D822C0A663CC}"/>
              </a:ext>
            </a:extLst>
          </p:cNvPr>
          <p:cNvSpPr/>
          <p:nvPr/>
        </p:nvSpPr>
        <p:spPr>
          <a:xfrm>
            <a:off x="1380969" y="4334137"/>
            <a:ext cx="791246" cy="200055"/>
          </a:xfrm>
          <a:prstGeom prst="rect">
            <a:avLst/>
          </a:prstGeom>
        </p:spPr>
        <p:txBody>
          <a:bodyPr wrap="square">
            <a:spAutoFit/>
          </a:bodyPr>
          <a:lstStyle/>
          <a:p>
            <a:pPr marL="0" marR="0" lvl="0" indent="0" algn="l" defTabSz="513613" rtl="0" eaLnBrk="1" fontAlgn="auto"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rPr>
              <a:t>Platforms</a:t>
            </a:r>
            <a:endParaRPr kumimoji="0" lang="en-US" sz="2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endParaRPr>
          </a:p>
        </p:txBody>
      </p:sp>
      <p:grpSp>
        <p:nvGrpSpPr>
          <p:cNvPr id="39" name="Group 38">
            <a:extLst>
              <a:ext uri="{FF2B5EF4-FFF2-40B4-BE49-F238E27FC236}">
                <a16:creationId xmlns:a16="http://schemas.microsoft.com/office/drawing/2014/main" id="{B90173BE-0817-8B07-D98F-DB00446D279F}"/>
              </a:ext>
            </a:extLst>
          </p:cNvPr>
          <p:cNvGrpSpPr/>
          <p:nvPr/>
        </p:nvGrpSpPr>
        <p:grpSpPr>
          <a:xfrm>
            <a:off x="6798533" y="4032648"/>
            <a:ext cx="1610011" cy="534921"/>
            <a:chOff x="3745230" y="4093874"/>
            <a:chExt cx="1610011" cy="534921"/>
          </a:xfrm>
        </p:grpSpPr>
        <p:pic>
          <p:nvPicPr>
            <p:cNvPr id="41" name="Graphic 40">
              <a:extLst>
                <a:ext uri="{FF2B5EF4-FFF2-40B4-BE49-F238E27FC236}">
                  <a16:creationId xmlns:a16="http://schemas.microsoft.com/office/drawing/2014/main" id="{FFEF0731-4236-7F9E-E16E-6750287D70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45230" y="4094316"/>
              <a:ext cx="320040" cy="324040"/>
            </a:xfrm>
            <a:prstGeom prst="rect">
              <a:avLst/>
            </a:prstGeom>
          </p:spPr>
        </p:pic>
        <p:pic>
          <p:nvPicPr>
            <p:cNvPr id="42" name="Graphic 41">
              <a:extLst>
                <a:ext uri="{FF2B5EF4-FFF2-40B4-BE49-F238E27FC236}">
                  <a16:creationId xmlns:a16="http://schemas.microsoft.com/office/drawing/2014/main" id="{320D0B68-DE27-39C0-7911-84236E25572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42845" y="4137296"/>
              <a:ext cx="365760" cy="329719"/>
            </a:xfrm>
            <a:prstGeom prst="rect">
              <a:avLst/>
            </a:prstGeom>
          </p:spPr>
        </p:pic>
        <p:pic>
          <p:nvPicPr>
            <p:cNvPr id="43" name="Graphic 42">
              <a:extLst>
                <a:ext uri="{FF2B5EF4-FFF2-40B4-BE49-F238E27FC236}">
                  <a16:creationId xmlns:a16="http://schemas.microsoft.com/office/drawing/2014/main" id="{BDEC69F6-973E-0389-2218-88AEFFE1F9F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25274" y="4106160"/>
              <a:ext cx="329967" cy="348066"/>
            </a:xfrm>
            <a:prstGeom prst="rect">
              <a:avLst/>
            </a:prstGeom>
          </p:spPr>
        </p:pic>
        <p:pic>
          <p:nvPicPr>
            <p:cNvPr id="44" name="Graphic 43">
              <a:extLst>
                <a:ext uri="{FF2B5EF4-FFF2-40B4-BE49-F238E27FC236}">
                  <a16:creationId xmlns:a16="http://schemas.microsoft.com/office/drawing/2014/main" id="{DDA4BD7C-FE54-C7A0-DC6F-D2D59C0BEFE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97601" y="4093874"/>
              <a:ext cx="381299" cy="365760"/>
            </a:xfrm>
            <a:prstGeom prst="rect">
              <a:avLst/>
            </a:prstGeom>
          </p:spPr>
        </p:pic>
        <p:sp>
          <p:nvSpPr>
            <p:cNvPr id="46" name="Rectangle 45">
              <a:extLst>
                <a:ext uri="{FF2B5EF4-FFF2-40B4-BE49-F238E27FC236}">
                  <a16:creationId xmlns:a16="http://schemas.microsoft.com/office/drawing/2014/main" id="{EECF483B-D2EB-B436-A77E-95784AC5D893}"/>
                </a:ext>
              </a:extLst>
            </p:cNvPr>
            <p:cNvSpPr/>
            <p:nvPr/>
          </p:nvSpPr>
          <p:spPr>
            <a:xfrm>
              <a:off x="4443137" y="4428740"/>
              <a:ext cx="502259" cy="200055"/>
            </a:xfrm>
            <a:prstGeom prst="rect">
              <a:avLst/>
            </a:prstGeom>
          </p:spPr>
          <p:txBody>
            <a:bodyPr wrap="square">
              <a:spAutoFit/>
            </a:bodyPr>
            <a:lstStyle/>
            <a:p>
              <a:pPr marL="0" marR="0" lvl="0" indent="0" algn="l" defTabSz="513613" rtl="0" eaLnBrk="1" fontAlgn="auto"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rPr>
                <a:t>Data</a:t>
              </a:r>
              <a:endParaRPr kumimoji="0" lang="en-US" sz="2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endParaRPr>
            </a:p>
          </p:txBody>
        </p:sp>
      </p:grpSp>
      <p:cxnSp>
        <p:nvCxnSpPr>
          <p:cNvPr id="47" name="Straight Connector 46">
            <a:extLst>
              <a:ext uri="{FF2B5EF4-FFF2-40B4-BE49-F238E27FC236}">
                <a16:creationId xmlns:a16="http://schemas.microsoft.com/office/drawing/2014/main" id="{D74C4449-3E8C-578C-4682-7899B0F502DF}"/>
              </a:ext>
            </a:extLst>
          </p:cNvPr>
          <p:cNvCxnSpPr>
            <a:cxnSpLocks/>
          </p:cNvCxnSpPr>
          <p:nvPr/>
        </p:nvCxnSpPr>
        <p:spPr bwMode="auto">
          <a:xfrm>
            <a:off x="3100502" y="4087277"/>
            <a:ext cx="0" cy="37718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F4AEDF42-1EBF-DF00-2F4A-900DC9961F54}"/>
              </a:ext>
            </a:extLst>
          </p:cNvPr>
          <p:cNvGrpSpPr/>
          <p:nvPr/>
        </p:nvGrpSpPr>
        <p:grpSpPr>
          <a:xfrm>
            <a:off x="3805602" y="4032648"/>
            <a:ext cx="1675294" cy="542215"/>
            <a:chOff x="5643869" y="4086580"/>
            <a:chExt cx="1675294" cy="542215"/>
          </a:xfrm>
        </p:grpSpPr>
        <p:pic>
          <p:nvPicPr>
            <p:cNvPr id="49" name="Graphic 48">
              <a:extLst>
                <a:ext uri="{FF2B5EF4-FFF2-40B4-BE49-F238E27FC236}">
                  <a16:creationId xmlns:a16="http://schemas.microsoft.com/office/drawing/2014/main" id="{6B9649B8-FB72-ED64-208B-50ED53DB88A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60338" y="4086580"/>
              <a:ext cx="371836" cy="365760"/>
            </a:xfrm>
            <a:prstGeom prst="rect">
              <a:avLst/>
            </a:prstGeom>
          </p:spPr>
        </p:pic>
        <p:sp>
          <p:nvSpPr>
            <p:cNvPr id="50" name="Rectangle 49">
              <a:extLst>
                <a:ext uri="{FF2B5EF4-FFF2-40B4-BE49-F238E27FC236}">
                  <a16:creationId xmlns:a16="http://schemas.microsoft.com/office/drawing/2014/main" id="{9B6E2C65-7B51-779A-5119-AC993A42142D}"/>
                </a:ext>
              </a:extLst>
            </p:cNvPr>
            <p:cNvSpPr/>
            <p:nvPr/>
          </p:nvSpPr>
          <p:spPr>
            <a:xfrm>
              <a:off x="5700169" y="4428740"/>
              <a:ext cx="1395211" cy="200055"/>
            </a:xfrm>
            <a:prstGeom prst="rect">
              <a:avLst/>
            </a:prstGeom>
          </p:spPr>
          <p:txBody>
            <a:bodyPr wrap="square">
              <a:spAutoFit/>
            </a:bodyPr>
            <a:lstStyle/>
            <a:p>
              <a:pPr marL="0" marR="0" lvl="0" indent="0" algn="l" defTabSz="513613" rtl="0" eaLnBrk="1" fontAlgn="auto"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rPr>
                <a:t>Hybrid Multicloud Networks</a:t>
              </a:r>
              <a:endParaRPr kumimoji="0" lang="en-US" sz="2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sym typeface="Helvetica"/>
              </a:endParaRPr>
            </a:p>
          </p:txBody>
        </p:sp>
        <p:pic>
          <p:nvPicPr>
            <p:cNvPr id="51" name="Picture 50" descr="Icon&#10;&#10;Description automatically generated">
              <a:extLst>
                <a:ext uri="{FF2B5EF4-FFF2-40B4-BE49-F238E27FC236}">
                  <a16:creationId xmlns:a16="http://schemas.microsoft.com/office/drawing/2014/main" id="{A0CD6B61-7AFF-99C4-8058-0E0FC6F365F8}"/>
                </a:ext>
              </a:extLst>
            </p:cNvPr>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7095388" y="4121364"/>
              <a:ext cx="223775" cy="313414"/>
            </a:xfrm>
            <a:prstGeom prst="rect">
              <a:avLst/>
            </a:prstGeom>
          </p:spPr>
        </p:pic>
        <p:pic>
          <p:nvPicPr>
            <p:cNvPr id="52" name="Picture 51" descr="Icon&#10;&#10;Description automatically generated">
              <a:extLst>
                <a:ext uri="{FF2B5EF4-FFF2-40B4-BE49-F238E27FC236}">
                  <a16:creationId xmlns:a16="http://schemas.microsoft.com/office/drawing/2014/main" id="{7D573E32-B154-B374-A4E0-8687CDC189FC}"/>
                </a:ext>
              </a:extLst>
            </p:cNvPr>
            <p:cNvPicPr>
              <a:picLocks noChangeAspect="1"/>
            </p:cNvPicPr>
            <p:nvPr/>
          </p:nvPicPr>
          <p:blipFill>
            <a:blip r:embed="rId29"/>
            <a:stretch>
              <a:fillRect/>
            </a:stretch>
          </p:blipFill>
          <p:spPr>
            <a:xfrm>
              <a:off x="5643869" y="4135254"/>
              <a:ext cx="286412" cy="272092"/>
            </a:xfrm>
            <a:prstGeom prst="rect">
              <a:avLst/>
            </a:prstGeom>
          </p:spPr>
        </p:pic>
        <p:pic>
          <p:nvPicPr>
            <p:cNvPr id="53" name="Picture 52" descr="Icon&#10;&#10;Description automatically generated">
              <a:extLst>
                <a:ext uri="{FF2B5EF4-FFF2-40B4-BE49-F238E27FC236}">
                  <a16:creationId xmlns:a16="http://schemas.microsoft.com/office/drawing/2014/main" id="{1A0AB73A-877A-5F90-435F-98C3BE3CA676}"/>
                </a:ext>
              </a:extLst>
            </p:cNvPr>
            <p:cNvPicPr>
              <a:picLocks noChangeAspect="1"/>
            </p:cNvPicPr>
            <p:nvPr/>
          </p:nvPicPr>
          <p:blipFill>
            <a:blip r:embed="rId30"/>
            <a:stretch>
              <a:fillRect/>
            </a:stretch>
          </p:blipFill>
          <p:spPr>
            <a:xfrm>
              <a:off x="6647070" y="4166567"/>
              <a:ext cx="273809" cy="229337"/>
            </a:xfrm>
            <a:prstGeom prst="rect">
              <a:avLst/>
            </a:prstGeom>
          </p:spPr>
        </p:pic>
      </p:grpSp>
      <p:sp>
        <p:nvSpPr>
          <p:cNvPr id="55" name="Title 4">
            <a:extLst>
              <a:ext uri="{FF2B5EF4-FFF2-40B4-BE49-F238E27FC236}">
                <a16:creationId xmlns:a16="http://schemas.microsoft.com/office/drawing/2014/main" id="{51414839-A946-EF88-EB3B-FB82AF390863}"/>
              </a:ext>
            </a:extLst>
          </p:cNvPr>
          <p:cNvSpPr>
            <a:spLocks noGrp="1"/>
          </p:cNvSpPr>
          <p:nvPr>
            <p:ph type="title"/>
          </p:nvPr>
        </p:nvSpPr>
        <p:spPr>
          <a:xfrm>
            <a:off x="211138" y="201613"/>
            <a:ext cx="7867439" cy="576262"/>
          </a:xfrm>
        </p:spPr>
        <p:txBody>
          <a:bodyPr/>
          <a:lstStyle/>
          <a:p>
            <a:r>
              <a:rPr lang="en-US" sz="3300" dirty="0"/>
              <a:t>Intelligent IT Automation with </a:t>
            </a:r>
            <a:r>
              <a:rPr lang="en-US" sz="3300" dirty="0">
                <a:solidFill>
                  <a:schemeClr val="accent2"/>
                </a:solidFill>
              </a:rPr>
              <a:t>IBM AIOps</a:t>
            </a:r>
            <a:br>
              <a:rPr lang="en-US" dirty="0"/>
            </a:br>
            <a:r>
              <a:rPr lang="en-US" sz="1800" dirty="0"/>
              <a:t>The most complete and integrated set of </a:t>
            </a:r>
            <a:r>
              <a:rPr lang="en-US" sz="1800" dirty="0">
                <a:solidFill>
                  <a:schemeClr val="accent2"/>
                </a:solidFill>
              </a:rPr>
              <a:t>modular automation technologies</a:t>
            </a:r>
          </a:p>
        </p:txBody>
      </p:sp>
      <p:sp>
        <p:nvSpPr>
          <p:cNvPr id="2" name="Footer Placeholder 2">
            <a:extLst>
              <a:ext uri="{FF2B5EF4-FFF2-40B4-BE49-F238E27FC236}">
                <a16:creationId xmlns:a16="http://schemas.microsoft.com/office/drawing/2014/main" id="{913D3DE5-802A-5797-DAE5-10667BCE53D1}"/>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cxnSp>
        <p:nvCxnSpPr>
          <p:cNvPr id="35" name="Straight Connector 8">
            <a:extLst>
              <a:ext uri="{FF2B5EF4-FFF2-40B4-BE49-F238E27FC236}">
                <a16:creationId xmlns:a16="http://schemas.microsoft.com/office/drawing/2014/main" id="{72DF092C-F905-343B-F72C-BC24AF3C9D5A}"/>
              </a:ext>
            </a:extLst>
          </p:cNvPr>
          <p:cNvCxnSpPr>
            <a:cxnSpLocks/>
          </p:cNvCxnSpPr>
          <p:nvPr/>
        </p:nvCxnSpPr>
        <p:spPr bwMode="auto">
          <a:xfrm>
            <a:off x="215677" y="3320207"/>
            <a:ext cx="8685603" cy="0"/>
          </a:xfrm>
          <a:prstGeom prst="line">
            <a:avLst/>
          </a:prstGeom>
          <a:ln w="12700">
            <a:solidFill>
              <a:srgbClr val="E0E0E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62" name="Group 61">
            <a:extLst>
              <a:ext uri="{FF2B5EF4-FFF2-40B4-BE49-F238E27FC236}">
                <a16:creationId xmlns:a16="http://schemas.microsoft.com/office/drawing/2014/main" id="{590750A0-7032-E200-5226-FCB6CE6EAD37}"/>
              </a:ext>
            </a:extLst>
          </p:cNvPr>
          <p:cNvGrpSpPr/>
          <p:nvPr/>
        </p:nvGrpSpPr>
        <p:grpSpPr>
          <a:xfrm>
            <a:off x="242855" y="3396702"/>
            <a:ext cx="8685603" cy="469421"/>
            <a:chOff x="242857" y="3396702"/>
            <a:chExt cx="5479967" cy="469421"/>
          </a:xfrm>
        </p:grpSpPr>
        <p:sp>
          <p:nvSpPr>
            <p:cNvPr id="63" name="Retângulo 9">
              <a:extLst>
                <a:ext uri="{FF2B5EF4-FFF2-40B4-BE49-F238E27FC236}">
                  <a16:creationId xmlns:a16="http://schemas.microsoft.com/office/drawing/2014/main" id="{8A413D69-24BB-8B30-05C2-94E4CDA5F71C}"/>
                </a:ext>
              </a:extLst>
            </p:cNvPr>
            <p:cNvSpPr/>
            <p:nvPr/>
          </p:nvSpPr>
          <p:spPr bwMode="auto">
            <a:xfrm>
              <a:off x="242857" y="3396702"/>
              <a:ext cx="1299809" cy="469421"/>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161616"/>
                  </a:solidFill>
                  <a:effectLst/>
                  <a:uLnTx/>
                  <a:uFillTx/>
                  <a:latin typeface="IBM Plex Sans Medium" panose="020B0503050203000203" pitchFamily="34" charset="0"/>
                  <a:ea typeface="+mn-ea"/>
                  <a:cs typeface="+mn-cs"/>
                </a:rPr>
                <a:t>Instana</a:t>
              </a:r>
              <a:endPar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p:txBody>
        </p:sp>
        <p:sp>
          <p:nvSpPr>
            <p:cNvPr id="64" name="Retângulo 9">
              <a:extLst>
                <a:ext uri="{FF2B5EF4-FFF2-40B4-BE49-F238E27FC236}">
                  <a16:creationId xmlns:a16="http://schemas.microsoft.com/office/drawing/2014/main" id="{83CD5CB2-35DF-2BBC-661A-3DFAD1A47F7D}"/>
                </a:ext>
              </a:extLst>
            </p:cNvPr>
            <p:cNvSpPr/>
            <p:nvPr/>
          </p:nvSpPr>
          <p:spPr bwMode="auto">
            <a:xfrm>
              <a:off x="1636243" y="3396702"/>
              <a:ext cx="1299809" cy="469421"/>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rPr>
                <a:t>SevOne</a:t>
              </a:r>
            </a:p>
          </p:txBody>
        </p:sp>
        <p:sp>
          <p:nvSpPr>
            <p:cNvPr id="65" name="Retângulo 9">
              <a:extLst>
                <a:ext uri="{FF2B5EF4-FFF2-40B4-BE49-F238E27FC236}">
                  <a16:creationId xmlns:a16="http://schemas.microsoft.com/office/drawing/2014/main" id="{5F5FDA0F-E0C4-83BD-D408-F28E14223BD8}"/>
                </a:ext>
              </a:extLst>
            </p:cNvPr>
            <p:cNvSpPr/>
            <p:nvPr/>
          </p:nvSpPr>
          <p:spPr bwMode="auto">
            <a:xfrm>
              <a:off x="4423014" y="3396702"/>
              <a:ext cx="1299810" cy="469421"/>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1" compatLnSpc="1">
              <a:prstTxWarp prst="textNoShape">
                <a:avLst/>
              </a:prstTxWarp>
            </a:bodyPr>
            <a:lstStyle/>
            <a:p>
              <a:pPr algn="ctr" defTabSz="914411" fontAlgn="base">
                <a:spcBef>
                  <a:spcPct val="0"/>
                </a:spcBef>
                <a:spcAft>
                  <a:spcPct val="0"/>
                </a:spcAft>
                <a:defRPr/>
              </a:pPr>
              <a:endPar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a:p>
              <a:pPr algn="ctr" defTabSz="914411" fontAlgn="base">
                <a:spcBef>
                  <a:spcPct val="0"/>
                </a:spcBef>
                <a:spcAft>
                  <a:spcPct val="0"/>
                </a:spcAft>
                <a:defRPr/>
              </a:pPr>
              <a:r>
                <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rPr>
                <a:t>Cloud Pak for AIOps</a:t>
              </a:r>
            </a:p>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p:txBody>
        </p:sp>
        <p:sp>
          <p:nvSpPr>
            <p:cNvPr id="66" name="Retângulo 9">
              <a:extLst>
                <a:ext uri="{FF2B5EF4-FFF2-40B4-BE49-F238E27FC236}">
                  <a16:creationId xmlns:a16="http://schemas.microsoft.com/office/drawing/2014/main" id="{C52AE356-5F46-84E0-677A-761338726BDB}"/>
                </a:ext>
              </a:extLst>
            </p:cNvPr>
            <p:cNvSpPr/>
            <p:nvPr/>
          </p:nvSpPr>
          <p:spPr bwMode="auto">
            <a:xfrm>
              <a:off x="3029628" y="3396702"/>
              <a:ext cx="1299809" cy="469421"/>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161616"/>
                  </a:solidFill>
                  <a:effectLst/>
                  <a:uLnTx/>
                  <a:uFillTx/>
                  <a:latin typeface="IBM Plex Sans Medium" panose="020B0503050203000203" pitchFamily="34" charset="0"/>
                  <a:ea typeface="+mn-ea"/>
                  <a:cs typeface="+mn-cs"/>
                </a:rPr>
                <a:t>Turbonomic</a:t>
              </a:r>
              <a:endParaRPr kumimoji="0" lang="en-US" sz="100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p:txBody>
        </p:sp>
      </p:grpSp>
    </p:spTree>
    <p:extLst>
      <p:ext uri="{BB962C8B-B14F-4D97-AF65-F5344CB8AC3E}">
        <p14:creationId xmlns:p14="http://schemas.microsoft.com/office/powerpoint/2010/main" val="261084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a:xfrm>
            <a:off x="8882037" y="4851821"/>
            <a:ext cx="46488" cy="92333"/>
          </a:xfrm>
        </p:spPr>
        <p:txBody>
          <a:bodyPr/>
          <a:lstStyle/>
          <a:p>
            <a:pPr marL="0" marR="0" lvl="0" indent="0" algn="r" defTabSz="686017"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6017"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Retângulo 4">
            <a:extLst>
              <a:ext uri="{FF2B5EF4-FFF2-40B4-BE49-F238E27FC236}">
                <a16:creationId xmlns:a16="http://schemas.microsoft.com/office/drawing/2014/main" id="{EFAC0581-2BA1-A140-9AAF-7DB015C3AC8C}"/>
              </a:ext>
            </a:extLst>
          </p:cNvPr>
          <p:cNvSpPr/>
          <p:nvPr/>
        </p:nvSpPr>
        <p:spPr bwMode="auto">
          <a:xfrm>
            <a:off x="211138" y="1317919"/>
            <a:ext cx="8685669" cy="524146"/>
          </a:xfrm>
          <a:prstGeom prst="rect">
            <a:avLst/>
          </a:prstGeom>
          <a:solidFill>
            <a:srgbClr val="0065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AIOps Platform</a:t>
            </a:r>
          </a:p>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Automate and orchestrate end-to-end IT and network operations at scale with efficiency and resiliency</a:t>
            </a:r>
          </a:p>
        </p:txBody>
      </p:sp>
      <p:sp>
        <p:nvSpPr>
          <p:cNvPr id="10" name="Retângulo 9">
            <a:extLst>
              <a:ext uri="{FF2B5EF4-FFF2-40B4-BE49-F238E27FC236}">
                <a16:creationId xmlns:a16="http://schemas.microsoft.com/office/drawing/2014/main" id="{B7293914-20C0-A849-9432-953E88BB5784}"/>
              </a:ext>
            </a:extLst>
          </p:cNvPr>
          <p:cNvSpPr/>
          <p:nvPr/>
        </p:nvSpPr>
        <p:spPr bwMode="auto">
          <a:xfrm>
            <a:off x="213601" y="1943612"/>
            <a:ext cx="8683206" cy="561213"/>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noProof="0" dirty="0">
                <a:ln>
                  <a:noFill/>
                </a:ln>
                <a:solidFill>
                  <a:srgbClr val="161616"/>
                </a:solidFill>
                <a:effectLst/>
                <a:uLnTx/>
                <a:uFillTx/>
                <a:latin typeface="IBM Plex Sans Medium"/>
                <a:ea typeface="+mn-ea"/>
                <a:cs typeface="+mn-cs"/>
              </a:rPr>
              <a:t>Cloud Pak for AIOps (self-hosted) </a:t>
            </a:r>
            <a:endParaRPr kumimoji="0" lang="en-US" sz="950" b="0" i="0" u="none" strike="noStrike" kern="1200" cap="none" spc="0" normalizeH="0" baseline="0" noProof="0" dirty="0">
              <a:ln>
                <a:noFill/>
              </a:ln>
              <a:solidFill>
                <a:srgbClr val="161616"/>
              </a:solidFill>
              <a:effectLst/>
              <a:uLnTx/>
              <a:uFillTx/>
              <a:latin typeface="IBM Plex Sans Medium" panose="020B0503050203000203" pitchFamily="34" charset="0"/>
              <a:ea typeface="+mn-ea"/>
              <a:cs typeface="+mn-cs"/>
            </a:endParaRPr>
          </a:p>
        </p:txBody>
      </p:sp>
      <p:sp>
        <p:nvSpPr>
          <p:cNvPr id="18" name="Retângulo 17">
            <a:extLst>
              <a:ext uri="{FF2B5EF4-FFF2-40B4-BE49-F238E27FC236}">
                <a16:creationId xmlns:a16="http://schemas.microsoft.com/office/drawing/2014/main" id="{E71B9CFD-3505-5948-B11C-0C3F5EC16F4C}"/>
              </a:ext>
            </a:extLst>
          </p:cNvPr>
          <p:cNvSpPr/>
          <p:nvPr/>
        </p:nvSpPr>
        <p:spPr bwMode="auto">
          <a:xfrm>
            <a:off x="3142690" y="2256701"/>
            <a:ext cx="2741749" cy="566112"/>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8" name="Retângulo 27">
            <a:extLst>
              <a:ext uri="{FF2B5EF4-FFF2-40B4-BE49-F238E27FC236}">
                <a16:creationId xmlns:a16="http://schemas.microsoft.com/office/drawing/2014/main" id="{AFC1F2F7-88EA-3E47-81EA-C7D840175865}"/>
              </a:ext>
            </a:extLst>
          </p:cNvPr>
          <p:cNvSpPr/>
          <p:nvPr/>
        </p:nvSpPr>
        <p:spPr bwMode="auto">
          <a:xfrm>
            <a:off x="211206" y="2298837"/>
            <a:ext cx="2741749" cy="485226"/>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1" indent="0" algn="l" defTabSz="685983" rtl="0" eaLnBrk="1" fontAlgn="base" latinLnBrk="0" hangingPunct="1">
              <a:lnSpc>
                <a:spcPct val="90000"/>
              </a:lnSpc>
              <a:spcBef>
                <a:spcPts val="300"/>
              </a:spcBef>
              <a:spcAft>
                <a:spcPct val="0"/>
              </a:spcAft>
              <a:buClr>
                <a:srgbClr val="6D6E70"/>
              </a:buClr>
              <a:buSzPct val="100000"/>
              <a:buFontTx/>
              <a:buNone/>
              <a:tabLst/>
              <a:defRPr/>
            </a:pPr>
            <a:endPar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sp>
        <p:nvSpPr>
          <p:cNvPr id="55" name="Title 4">
            <a:extLst>
              <a:ext uri="{FF2B5EF4-FFF2-40B4-BE49-F238E27FC236}">
                <a16:creationId xmlns:a16="http://schemas.microsoft.com/office/drawing/2014/main" id="{51414839-A946-EF88-EB3B-FB82AF390863}"/>
              </a:ext>
            </a:extLst>
          </p:cNvPr>
          <p:cNvSpPr>
            <a:spLocks noGrp="1"/>
          </p:cNvSpPr>
          <p:nvPr>
            <p:ph type="title"/>
          </p:nvPr>
        </p:nvSpPr>
        <p:spPr>
          <a:xfrm>
            <a:off x="211138" y="201613"/>
            <a:ext cx="7867439" cy="576262"/>
          </a:xfrm>
        </p:spPr>
        <p:txBody>
          <a:bodyPr/>
          <a:lstStyle/>
          <a:p>
            <a:r>
              <a:rPr lang="en-US" sz="2800" dirty="0"/>
              <a:t>Incident Management with </a:t>
            </a:r>
            <a:r>
              <a:rPr lang="en-US" sz="2800" dirty="0">
                <a:solidFill>
                  <a:schemeClr val="accent2"/>
                </a:solidFill>
              </a:rPr>
              <a:t>IBM AIOps Platform</a:t>
            </a:r>
            <a:br>
              <a:rPr lang="en-US" dirty="0"/>
            </a:br>
            <a:r>
              <a:rPr lang="en-US" sz="1600" dirty="0"/>
              <a:t>The most advanced incident management platform to resolve incidents quickly and keep businesses running smoothly</a:t>
            </a:r>
            <a:endParaRPr lang="en-US" sz="1600" dirty="0">
              <a:solidFill>
                <a:schemeClr val="accent2"/>
              </a:solidFill>
            </a:endParaRPr>
          </a:p>
        </p:txBody>
      </p:sp>
      <p:sp>
        <p:nvSpPr>
          <p:cNvPr id="2" name="Footer Placeholder 2">
            <a:extLst>
              <a:ext uri="{FF2B5EF4-FFF2-40B4-BE49-F238E27FC236}">
                <a16:creationId xmlns:a16="http://schemas.microsoft.com/office/drawing/2014/main" id="{913D3DE5-802A-5797-DAE5-10667BCE53D1}"/>
              </a:ext>
            </a:extLst>
          </p:cNvPr>
          <p:cNvSpPr txBox="1">
            <a:spLocks/>
          </p:cNvSpPr>
          <p:nvPr/>
        </p:nvSpPr>
        <p:spPr>
          <a:xfrm>
            <a:off x="134459" y="4882078"/>
            <a:ext cx="1694342" cy="166688"/>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n-US" sz="599"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IBM Automation / © 2023 IBM Corporation</a:t>
            </a:r>
          </a:p>
        </p:txBody>
      </p:sp>
      <p:sp>
        <p:nvSpPr>
          <p:cNvPr id="63" name="Retângulo 9">
            <a:extLst>
              <a:ext uri="{FF2B5EF4-FFF2-40B4-BE49-F238E27FC236}">
                <a16:creationId xmlns:a16="http://schemas.microsoft.com/office/drawing/2014/main" id="{8A413D69-24BB-8B30-05C2-94E4CDA5F71C}"/>
              </a:ext>
            </a:extLst>
          </p:cNvPr>
          <p:cNvSpPr/>
          <p:nvPr/>
        </p:nvSpPr>
        <p:spPr bwMode="auto">
          <a:xfrm>
            <a:off x="181355" y="2714988"/>
            <a:ext cx="2801449" cy="1887852"/>
          </a:xfrm>
          <a:prstGeom prst="rect">
            <a:avLst/>
          </a:prstGeom>
          <a:solidFill>
            <a:schemeClr val="accent2">
              <a:lumMod val="60000"/>
              <a:lumOff val="40000"/>
            </a:schemeClr>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Data Aggregation and Noise Reduction</a:t>
            </a:r>
          </a:p>
        </p:txBody>
      </p:sp>
      <p:sp>
        <p:nvSpPr>
          <p:cNvPr id="64" name="Retângulo 9">
            <a:extLst>
              <a:ext uri="{FF2B5EF4-FFF2-40B4-BE49-F238E27FC236}">
                <a16:creationId xmlns:a16="http://schemas.microsoft.com/office/drawing/2014/main" id="{83CD5CB2-35DF-2BBC-661A-3DFAD1A47F7D}"/>
              </a:ext>
            </a:extLst>
          </p:cNvPr>
          <p:cNvSpPr/>
          <p:nvPr/>
        </p:nvSpPr>
        <p:spPr bwMode="auto">
          <a:xfrm>
            <a:off x="3138356" y="2716615"/>
            <a:ext cx="2801449" cy="1886225"/>
          </a:xfrm>
          <a:prstGeom prst="rect">
            <a:avLst/>
          </a:prstGeom>
          <a:solidFill>
            <a:schemeClr val="accent2">
              <a:lumMod val="60000"/>
              <a:lumOff val="40000"/>
            </a:schemeClr>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Incident Triage</a:t>
            </a:r>
          </a:p>
        </p:txBody>
      </p:sp>
      <p:sp>
        <p:nvSpPr>
          <p:cNvPr id="66" name="Retângulo 9">
            <a:extLst>
              <a:ext uri="{FF2B5EF4-FFF2-40B4-BE49-F238E27FC236}">
                <a16:creationId xmlns:a16="http://schemas.microsoft.com/office/drawing/2014/main" id="{C52AE356-5F46-84E0-677A-761338726BDB}"/>
              </a:ext>
            </a:extLst>
          </p:cNvPr>
          <p:cNvSpPr/>
          <p:nvPr/>
        </p:nvSpPr>
        <p:spPr bwMode="auto">
          <a:xfrm>
            <a:off x="6095358" y="2714988"/>
            <a:ext cx="2801449" cy="1886225"/>
          </a:xfrm>
          <a:prstGeom prst="rect">
            <a:avLst/>
          </a:prstGeom>
          <a:solidFill>
            <a:schemeClr val="accent2">
              <a:lumMod val="60000"/>
              <a:lumOff val="40000"/>
            </a:schemeClr>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1"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Incident Remediation</a:t>
            </a:r>
          </a:p>
        </p:txBody>
      </p:sp>
      <p:sp>
        <p:nvSpPr>
          <p:cNvPr id="7" name="Rectangle 6">
            <a:extLst>
              <a:ext uri="{FF2B5EF4-FFF2-40B4-BE49-F238E27FC236}">
                <a16:creationId xmlns:a16="http://schemas.microsoft.com/office/drawing/2014/main" id="{FF0E0F59-C1A8-8155-45E6-E8CE89170638}"/>
              </a:ext>
            </a:extLst>
          </p:cNvPr>
          <p:cNvSpPr/>
          <p:nvPr/>
        </p:nvSpPr>
        <p:spPr bwMode="auto">
          <a:xfrm>
            <a:off x="341906" y="3656986"/>
            <a:ext cx="2557412" cy="82849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1" u="none" strike="noStrike" kern="1200" cap="none" spc="0" normalizeH="0" baseline="0" noProof="0" dirty="0">
                <a:ln>
                  <a:noFill/>
                </a:ln>
                <a:solidFill>
                  <a:srgbClr val="FFFFFF"/>
                </a:solidFill>
                <a:effectLst/>
                <a:uLnTx/>
                <a:uFillTx/>
                <a:latin typeface="IBM Plex Sans Light"/>
                <a:ea typeface="+mn-ea"/>
                <a:cs typeface="+mn-cs"/>
              </a:rPr>
              <a:t>Over 100 connectors and up to 99% noise reduction</a:t>
            </a:r>
          </a:p>
        </p:txBody>
      </p:sp>
      <p:sp>
        <p:nvSpPr>
          <p:cNvPr id="12" name="Rectangle 11">
            <a:extLst>
              <a:ext uri="{FF2B5EF4-FFF2-40B4-BE49-F238E27FC236}">
                <a16:creationId xmlns:a16="http://schemas.microsoft.com/office/drawing/2014/main" id="{C9A7044F-EC00-154D-30C4-1DB85E848CE5}"/>
              </a:ext>
            </a:extLst>
          </p:cNvPr>
          <p:cNvSpPr/>
          <p:nvPr/>
        </p:nvSpPr>
        <p:spPr bwMode="auto">
          <a:xfrm>
            <a:off x="3237114" y="3613446"/>
            <a:ext cx="2669772" cy="82849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1" u="none" strike="noStrike" kern="1200" cap="none" spc="0" normalizeH="0" baseline="0" noProof="0" dirty="0">
                <a:ln>
                  <a:noFill/>
                </a:ln>
                <a:solidFill>
                  <a:srgbClr val="FFFFFF"/>
                </a:solidFill>
                <a:effectLst/>
                <a:uLnTx/>
                <a:uFillTx/>
                <a:latin typeface="IBM Plex Sans Light"/>
                <a:ea typeface="+mn-ea"/>
                <a:cs typeface="+mn-cs"/>
              </a:rPr>
              <a:t>Reduce time to detect (TTD) by 70% by quickly understanding what went wrong</a:t>
            </a:r>
          </a:p>
        </p:txBody>
      </p:sp>
      <p:sp>
        <p:nvSpPr>
          <p:cNvPr id="15" name="Rectangle 14">
            <a:extLst>
              <a:ext uri="{FF2B5EF4-FFF2-40B4-BE49-F238E27FC236}">
                <a16:creationId xmlns:a16="http://schemas.microsoft.com/office/drawing/2014/main" id="{2ADABCE1-D720-FD70-FEBC-95E36C5F940A}"/>
              </a:ext>
            </a:extLst>
          </p:cNvPr>
          <p:cNvSpPr/>
          <p:nvPr/>
        </p:nvSpPr>
        <p:spPr bwMode="auto">
          <a:xfrm>
            <a:off x="6169273" y="3613446"/>
            <a:ext cx="2759252" cy="82849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1" u="none" strike="noStrike" kern="1200" cap="none" spc="0" normalizeH="0" baseline="0" noProof="0" dirty="0">
                <a:ln>
                  <a:noFill/>
                </a:ln>
                <a:solidFill>
                  <a:srgbClr val="FFFFFF"/>
                </a:solidFill>
                <a:effectLst/>
                <a:uLnTx/>
                <a:uFillTx/>
                <a:latin typeface="IBM Plex Sans Light"/>
                <a:ea typeface="+mn-ea"/>
                <a:cs typeface="+mn-cs"/>
              </a:rPr>
              <a:t>50% reduction in outages and up to 95% reduction in mean time to recovery, </a:t>
            </a:r>
          </a:p>
        </p:txBody>
      </p:sp>
    </p:spTree>
    <p:extLst>
      <p:ext uri="{BB962C8B-B14F-4D97-AF65-F5344CB8AC3E}">
        <p14:creationId xmlns:p14="http://schemas.microsoft.com/office/powerpoint/2010/main" val="2202360423"/>
      </p:ext>
    </p:extLst>
  </p:cSld>
  <p:clrMapOvr>
    <a:masterClrMapping/>
  </p:clrMapOvr>
</p:sld>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0.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11.xml><?xml version="1.0" encoding="utf-8"?>
<a:theme xmlns:a="http://schemas.openxmlformats.org/drawingml/2006/main" name="10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2.xml><?xml version="1.0" encoding="utf-8"?>
<a:theme xmlns:a="http://schemas.openxmlformats.org/drawingml/2006/main" name="1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13.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14.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sample_layouts_v_1_4_Plex" id="{F68CA885-2605-BE4F-8630-AEB6EDC5F679}" vid="{24DF7E8B-5A1F-2E42-9696-3857CA68B770}"/>
    </a:ext>
  </a:extLst>
</a:theme>
</file>

<file path=ppt/theme/theme15.xml><?xml version="1.0" encoding="utf-8"?>
<a:theme xmlns:a="http://schemas.openxmlformats.org/drawingml/2006/main" name="1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6.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Arial"/>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9" id="{125CAE9C-323D-B34F-97A9-0A9D1DE7A08E}" vid="{95D2E926-3BE1-7745-B779-C2E8DE2F2C92}"/>
    </a:ext>
  </a:extLst>
</a:theme>
</file>

<file path=ppt/theme/theme17.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Arial"/>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9" id="{125CAE9C-323D-B34F-97A9-0A9D1DE7A08E}" vid="{95D2E926-3BE1-7745-B779-C2E8DE2F2C92}"/>
    </a:ext>
  </a:extLst>
</a:theme>
</file>

<file path=ppt/theme/theme18.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19.xml><?xml version="1.0" encoding="utf-8"?>
<a:theme xmlns:a="http://schemas.openxmlformats.org/drawingml/2006/main" name="Tech Fest 2023 Template">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Customer Deck – [Offering Name]" id="{741E5445-81F9-F046-AB4E-6A9B04E8D32F}" vid="{1DC2DA97-F63D-9E45-A33A-804505A8432D}"/>
    </a:ext>
  </a:extLst>
</a:theme>
</file>

<file path=ppt/theme/theme2.xml><?xml version="1.0" encoding="utf-8"?>
<a:theme xmlns:a="http://schemas.openxmlformats.org/drawingml/2006/main" name="5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0.xml><?xml version="1.0" encoding="utf-8"?>
<a:theme xmlns:a="http://schemas.openxmlformats.org/drawingml/2006/main" name="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2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2020 Ecosystem template (teal)">
  <a:themeElements>
    <a:clrScheme name="Custom 3">
      <a:dk1>
        <a:srgbClr val="FFFFFF"/>
      </a:dk1>
      <a:lt1>
        <a:srgbClr val="000000"/>
      </a:lt1>
      <a:dk2>
        <a:srgbClr val="525252"/>
      </a:dk2>
      <a:lt2>
        <a:srgbClr val="F4F4F4"/>
      </a:lt2>
      <a:accent1>
        <a:srgbClr val="0F62FE"/>
      </a:accent1>
      <a:accent2>
        <a:srgbClr val="002D9C"/>
      </a:accent2>
      <a:accent3>
        <a:srgbClr val="BE95FF"/>
      </a:accent3>
      <a:accent4>
        <a:srgbClr val="33B1FF"/>
      </a:accent4>
      <a:accent5>
        <a:srgbClr val="08BDBA"/>
      </a:accent5>
      <a:accent6>
        <a:srgbClr val="4589FF"/>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yan 100">
      <a:srgbClr val="061727"/>
    </a:custClr>
    <a:custClr name="Cyan 90">
      <a:srgbClr val="012749"/>
    </a:custClr>
    <a:custClr name="Cyan 80">
      <a:srgbClr val="003A6D"/>
    </a:custClr>
    <a:custClr name="Cyan 70">
      <a:srgbClr val="00539A"/>
    </a:custClr>
    <a:custClr name="Cyan 60">
      <a:srgbClr val="0072C3"/>
    </a:custClr>
    <a:custClr name="Cyan 50">
      <a:srgbClr val="1192E8"/>
    </a:custClr>
    <a:custClr name="Cyan 40">
      <a:srgbClr val="33B1FF"/>
    </a:custClr>
    <a:custClr name="Cyan 30">
      <a:srgbClr val="82CFFF"/>
    </a:custClr>
    <a:custClr name="Cyan 20">
      <a:srgbClr val="BAE6FF"/>
    </a:custClr>
    <a:custClr name="Cyan 10">
      <a:srgbClr val="E5F6FF"/>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Ecosystem_Presentation_Plex_Embed_V02" id="{1AC9729C-85CD-C242-A162-C14A250E2627}" vid="{D120E10C-B2A4-8645-81D6-366AE56DD345}"/>
    </a:ext>
  </a:extLst>
</a:theme>
</file>

<file path=ppt/theme/theme4.xml><?xml version="1.0" encoding="utf-8"?>
<a:theme xmlns:a="http://schemas.openxmlformats.org/drawingml/2006/main" name="7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5.xml><?xml version="1.0" encoding="utf-8"?>
<a:theme xmlns:a="http://schemas.openxmlformats.org/drawingml/2006/main" name="8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2A882EC4-E2B3-CD4C-B855-3DB25CF407A6}" vid="{A8DEA113-0D04-7842-A720-712421FD2B79}"/>
    </a:ext>
  </a:extLst>
</a:theme>
</file>

<file path=ppt/theme/theme7.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0" id="{77BB7BD5-37AD-8641-8F74-3B41867F830C}" vid="{0C5B2560-3122-7E4A-AF38-1A92AE98AE1F}"/>
    </a:ext>
  </a:extLst>
</a:theme>
</file>

<file path=ppt/theme/theme8.xml><?xml version="1.0" encoding="utf-8"?>
<a:theme xmlns:a="http://schemas.openxmlformats.org/drawingml/2006/main" name="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9.xml><?xml version="1.0" encoding="utf-8"?>
<a:theme xmlns:a="http://schemas.openxmlformats.org/drawingml/2006/main" name="6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docProps/app.xml><?xml version="1.0" encoding="utf-8"?>
<Properties xmlns="http://schemas.openxmlformats.org/officeDocument/2006/extended-properties" xmlns:vt="http://schemas.openxmlformats.org/officeDocument/2006/docPropsVTypes">
  <Template>IBM Brand Template 2022</Template>
  <TotalTime>74008</TotalTime>
  <Words>4335</Words>
  <Application>Microsoft Macintosh PowerPoint</Application>
  <PresentationFormat>On-screen Show (16:9)</PresentationFormat>
  <Paragraphs>435</Paragraphs>
  <Slides>18</Slides>
  <Notes>16</Notes>
  <HiddenSlides>0</HiddenSlides>
  <MMClips>0</MMClips>
  <ScaleCrop>false</ScaleCrop>
  <HeadingPairs>
    <vt:vector size="6" baseType="variant">
      <vt:variant>
        <vt:lpstr>Fonts Used</vt:lpstr>
      </vt:variant>
      <vt:variant>
        <vt:i4>12</vt:i4>
      </vt:variant>
      <vt:variant>
        <vt:lpstr>Theme</vt:lpstr>
      </vt:variant>
      <vt:variant>
        <vt:i4>20</vt:i4>
      </vt:variant>
      <vt:variant>
        <vt:lpstr>Slide Titles</vt:lpstr>
      </vt:variant>
      <vt:variant>
        <vt:i4>18</vt:i4>
      </vt:variant>
    </vt:vector>
  </HeadingPairs>
  <TitlesOfParts>
    <vt:vector size="50" baseType="lpstr">
      <vt:lpstr>Arial</vt:lpstr>
      <vt:lpstr>Arial Regular</vt:lpstr>
      <vt:lpstr>Calibri</vt:lpstr>
      <vt:lpstr>Courier New</vt:lpstr>
      <vt:lpstr>IBM Plex Sans</vt:lpstr>
      <vt:lpstr>IBM Plex Sans ExtraLight</vt:lpstr>
      <vt:lpstr>IBM Plex Sans Light</vt:lpstr>
      <vt:lpstr>IBM Plex Sans Medium</vt:lpstr>
      <vt:lpstr>Söhne</vt:lpstr>
      <vt:lpstr>Symbol</vt:lpstr>
      <vt:lpstr>System Font Regular</vt:lpstr>
      <vt:lpstr>Wingdings</vt:lpstr>
      <vt:lpstr>IBM Brand Template 2022</vt:lpstr>
      <vt:lpstr>5_IBM Brand Template 2022</vt:lpstr>
      <vt:lpstr>IBM 2020 Ecosystem template (teal)</vt:lpstr>
      <vt:lpstr>7_IBM Brand Template 2022</vt:lpstr>
      <vt:lpstr>8_IBM Brand Template 2022</vt:lpstr>
      <vt:lpstr>9_IBM Brand Template 2022</vt:lpstr>
      <vt:lpstr>IBM presentation template</vt:lpstr>
      <vt:lpstr>3_IBM Brand Template 2022</vt:lpstr>
      <vt:lpstr>6_IBM Brand Template 2022</vt:lpstr>
      <vt:lpstr>1_IBM Brand Template 2022</vt:lpstr>
      <vt:lpstr>10_IBM Brand Template 2022</vt:lpstr>
      <vt:lpstr>12_IBM Brand Template 2022</vt:lpstr>
      <vt:lpstr>2_IBM Brand Template 2022</vt:lpstr>
      <vt:lpstr>1_IBM presentation template</vt:lpstr>
      <vt:lpstr>11_IBM Brand Template 2022</vt:lpstr>
      <vt:lpstr>2_IBM presentation template</vt:lpstr>
      <vt:lpstr>3_IBM presentation template</vt:lpstr>
      <vt:lpstr>4_IBM presentation template</vt:lpstr>
      <vt:lpstr>Tech Fest 2023 Template</vt:lpstr>
      <vt:lpstr>4_IBM Brand Template 2022</vt:lpstr>
      <vt:lpstr>IBM Cloud Pak for AIOps</vt:lpstr>
      <vt:lpstr>Please note</vt:lpstr>
      <vt:lpstr>IT Operations are the backbone of your business operations</vt:lpstr>
      <vt:lpstr>PowerPoint Presentation</vt:lpstr>
      <vt:lpstr>IT incidents are an unfortunate expensive reality of digitally enabled enterprises</vt:lpstr>
      <vt:lpstr>Current methods of resolving incidents are slow and reactive</vt:lpstr>
      <vt:lpstr>AIOps is the answer…</vt:lpstr>
      <vt:lpstr>Intelligent IT Automation with IBM AIOps The most complete and integrated set of modular automation technologies</vt:lpstr>
      <vt:lpstr>Incident Management with IBM AIOps Platform The most advanced incident management platform to resolve incidents quickly and keep businesses running smoothly</vt:lpstr>
      <vt:lpstr>IBM Cloud Pak for AIOps: Use Cases</vt:lpstr>
      <vt:lpstr>Benefits of using IBM Cloud Pak for AIOps</vt:lpstr>
      <vt:lpstr>IBM Cloud Pak for AIOps v4.4 Proactively manage incidents to avoid outages and unnecessary downtime    </vt:lpstr>
      <vt:lpstr>PowerPoint Presentation</vt:lpstr>
      <vt:lpstr>PowerPoint Presentation</vt:lpstr>
      <vt:lpstr>Streamline incident management and increase uptime today!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Rawuda Jemal</dc:creator>
  <cp:lastModifiedBy>Andrew Lisi</cp:lastModifiedBy>
  <cp:revision>495</cp:revision>
  <cp:lastPrinted>2022-12-22T15:36:13Z</cp:lastPrinted>
  <dcterms:created xsi:type="dcterms:W3CDTF">2022-09-23T00:24:56Z</dcterms:created>
  <dcterms:modified xsi:type="dcterms:W3CDTF">2024-03-06T21:08:54Z</dcterms:modified>
</cp:coreProperties>
</file>